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1" r:id="rId2"/>
    <p:sldMasterId id="2147483698" r:id="rId3"/>
    <p:sldMasterId id="2147483703" r:id="rId4"/>
    <p:sldMasterId id="2147483715" r:id="rId5"/>
  </p:sldMasterIdLst>
  <p:notesMasterIdLst>
    <p:notesMasterId r:id="rId66"/>
  </p:notesMasterIdLst>
  <p:sldIdLst>
    <p:sldId id="257" r:id="rId6"/>
    <p:sldId id="256" r:id="rId7"/>
    <p:sldId id="258" r:id="rId8"/>
    <p:sldId id="262" r:id="rId9"/>
    <p:sldId id="261" r:id="rId10"/>
    <p:sldId id="264" r:id="rId11"/>
    <p:sldId id="266" r:id="rId12"/>
    <p:sldId id="267" r:id="rId13"/>
    <p:sldId id="265" r:id="rId14"/>
    <p:sldId id="268" r:id="rId15"/>
    <p:sldId id="270" r:id="rId16"/>
    <p:sldId id="271" r:id="rId17"/>
    <p:sldId id="272" r:id="rId18"/>
    <p:sldId id="273" r:id="rId19"/>
    <p:sldId id="274" r:id="rId20"/>
    <p:sldId id="275" r:id="rId21"/>
    <p:sldId id="277" r:id="rId22"/>
    <p:sldId id="276" r:id="rId23"/>
    <p:sldId id="269" r:id="rId24"/>
    <p:sldId id="327" r:id="rId25"/>
    <p:sldId id="278" r:id="rId26"/>
    <p:sldId id="281" r:id="rId27"/>
    <p:sldId id="280" r:id="rId28"/>
    <p:sldId id="285" r:id="rId29"/>
    <p:sldId id="284" r:id="rId30"/>
    <p:sldId id="287" r:id="rId31"/>
    <p:sldId id="286" r:id="rId32"/>
    <p:sldId id="295" r:id="rId33"/>
    <p:sldId id="296" r:id="rId34"/>
    <p:sldId id="297" r:id="rId35"/>
    <p:sldId id="298" r:id="rId36"/>
    <p:sldId id="300" r:id="rId37"/>
    <p:sldId id="299" r:id="rId38"/>
    <p:sldId id="302" r:id="rId39"/>
    <p:sldId id="328" r:id="rId40"/>
    <p:sldId id="329" r:id="rId41"/>
    <p:sldId id="330" r:id="rId42"/>
    <p:sldId id="331" r:id="rId43"/>
    <p:sldId id="303" r:id="rId44"/>
    <p:sldId id="334" r:id="rId45"/>
    <p:sldId id="333" r:id="rId46"/>
    <p:sldId id="305" r:id="rId47"/>
    <p:sldId id="306" r:id="rId48"/>
    <p:sldId id="307" r:id="rId49"/>
    <p:sldId id="335" r:id="rId50"/>
    <p:sldId id="336" r:id="rId51"/>
    <p:sldId id="309" r:id="rId52"/>
    <p:sldId id="304" r:id="rId53"/>
    <p:sldId id="311" r:id="rId54"/>
    <p:sldId id="310" r:id="rId55"/>
    <p:sldId id="313" r:id="rId56"/>
    <p:sldId id="314" r:id="rId57"/>
    <p:sldId id="315" r:id="rId58"/>
    <p:sldId id="316" r:id="rId59"/>
    <p:sldId id="317" r:id="rId60"/>
    <p:sldId id="321" r:id="rId61"/>
    <p:sldId id="322" r:id="rId62"/>
    <p:sldId id="323" r:id="rId63"/>
    <p:sldId id="325" r:id="rId64"/>
    <p:sldId id="326" r:id="rId65"/>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F1CD"/>
    <a:srgbClr val="FFADE5"/>
    <a:srgbClr val="F9A9DD"/>
    <a:srgbClr val="64B3D9"/>
    <a:srgbClr val="89ACD5"/>
    <a:srgbClr val="5EA905"/>
    <a:srgbClr val="62B7F4"/>
    <a:srgbClr val="438976"/>
    <a:srgbClr val="D64770"/>
    <a:srgbClr val="69B7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14" autoAdjust="0"/>
    <p:restoredTop sz="94311" autoAdjust="0"/>
  </p:normalViewPr>
  <p:slideViewPr>
    <p:cSldViewPr snapToGrid="0" snapToObjects="1">
      <p:cViewPr varScale="1">
        <p:scale>
          <a:sx n="109" d="100"/>
          <a:sy n="109" d="100"/>
        </p:scale>
        <p:origin x="1176" y="184"/>
      </p:cViewPr>
      <p:guideLst>
        <p:guide orient="horz" pos="2160"/>
        <p:guide pos="2880"/>
      </p:guideLst>
    </p:cSldViewPr>
  </p:slideViewPr>
  <p:notesTextViewPr>
    <p:cViewPr>
      <p:scale>
        <a:sx n="1" d="1"/>
        <a:sy n="1" d="1"/>
      </p:scale>
      <p:origin x="0" y="0"/>
    </p:cViewPr>
  </p:notesTextViewPr>
  <p:sorterViewPr>
    <p:cViewPr>
      <p:scale>
        <a:sx n="200" d="100"/>
        <a:sy n="200" d="100"/>
      </p:scale>
      <p:origin x="0" y="-1564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161505-2A16-494C-8EF3-1521C3C2DD3E}" type="datetimeFigureOut">
              <a:rPr kumimoji="1" lang="ja-JP" altLang="en-US" smtClean="0"/>
              <a:t>2016/7/4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565DE2-8790-8246-BDB4-B5D1AF66D38E}" type="slidenum">
              <a:rPr kumimoji="1" lang="ja-JP" altLang="en-US" smtClean="0"/>
              <a:t>‹#›</a:t>
            </a:fld>
            <a:endParaRPr kumimoji="1" lang="ja-JP" altLang="en-US"/>
          </a:p>
        </p:txBody>
      </p:sp>
    </p:spTree>
    <p:extLst>
      <p:ext uri="{BB962C8B-B14F-4D97-AF65-F5344CB8AC3E}">
        <p14:creationId xmlns:p14="http://schemas.microsoft.com/office/powerpoint/2010/main" val="20222650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17</a:t>
            </a:fld>
            <a:endParaRPr kumimoji="1" lang="ja-JP" altLang="en-US"/>
          </a:p>
        </p:txBody>
      </p:sp>
    </p:spTree>
    <p:extLst>
      <p:ext uri="{BB962C8B-B14F-4D97-AF65-F5344CB8AC3E}">
        <p14:creationId xmlns:p14="http://schemas.microsoft.com/office/powerpoint/2010/main" val="772761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43</a:t>
            </a:fld>
            <a:endParaRPr kumimoji="1" lang="ja-JP" altLang="en-US"/>
          </a:p>
        </p:txBody>
      </p:sp>
    </p:spTree>
    <p:extLst>
      <p:ext uri="{BB962C8B-B14F-4D97-AF65-F5344CB8AC3E}">
        <p14:creationId xmlns:p14="http://schemas.microsoft.com/office/powerpoint/2010/main" val="1064427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44</a:t>
            </a:fld>
            <a:endParaRPr kumimoji="1" lang="ja-JP" altLang="en-US"/>
          </a:p>
        </p:txBody>
      </p:sp>
    </p:spTree>
    <p:extLst>
      <p:ext uri="{BB962C8B-B14F-4D97-AF65-F5344CB8AC3E}">
        <p14:creationId xmlns:p14="http://schemas.microsoft.com/office/powerpoint/2010/main" val="2114767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45</a:t>
            </a:fld>
            <a:endParaRPr kumimoji="1" lang="ja-JP" altLang="en-US"/>
          </a:p>
        </p:txBody>
      </p:sp>
    </p:spTree>
    <p:extLst>
      <p:ext uri="{BB962C8B-B14F-4D97-AF65-F5344CB8AC3E}">
        <p14:creationId xmlns:p14="http://schemas.microsoft.com/office/powerpoint/2010/main" val="2053219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46</a:t>
            </a:fld>
            <a:endParaRPr kumimoji="1" lang="ja-JP" altLang="en-US"/>
          </a:p>
        </p:txBody>
      </p:sp>
    </p:spTree>
    <p:extLst>
      <p:ext uri="{BB962C8B-B14F-4D97-AF65-F5344CB8AC3E}">
        <p14:creationId xmlns:p14="http://schemas.microsoft.com/office/powerpoint/2010/main" val="447003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47</a:t>
            </a:fld>
            <a:endParaRPr kumimoji="1" lang="ja-JP" altLang="en-US"/>
          </a:p>
        </p:txBody>
      </p:sp>
    </p:spTree>
    <p:extLst>
      <p:ext uri="{BB962C8B-B14F-4D97-AF65-F5344CB8AC3E}">
        <p14:creationId xmlns:p14="http://schemas.microsoft.com/office/powerpoint/2010/main" val="898705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48</a:t>
            </a:fld>
            <a:endParaRPr kumimoji="1" lang="ja-JP" altLang="en-US"/>
          </a:p>
        </p:txBody>
      </p:sp>
    </p:spTree>
    <p:extLst>
      <p:ext uri="{BB962C8B-B14F-4D97-AF65-F5344CB8AC3E}">
        <p14:creationId xmlns:p14="http://schemas.microsoft.com/office/powerpoint/2010/main" val="127510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49</a:t>
            </a:fld>
            <a:endParaRPr kumimoji="1" lang="ja-JP" altLang="en-US"/>
          </a:p>
        </p:txBody>
      </p:sp>
    </p:spTree>
    <p:extLst>
      <p:ext uri="{BB962C8B-B14F-4D97-AF65-F5344CB8AC3E}">
        <p14:creationId xmlns:p14="http://schemas.microsoft.com/office/powerpoint/2010/main" val="1363193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50</a:t>
            </a:fld>
            <a:endParaRPr kumimoji="1" lang="ja-JP" altLang="en-US"/>
          </a:p>
        </p:txBody>
      </p:sp>
    </p:spTree>
    <p:extLst>
      <p:ext uri="{BB962C8B-B14F-4D97-AF65-F5344CB8AC3E}">
        <p14:creationId xmlns:p14="http://schemas.microsoft.com/office/powerpoint/2010/main" val="1482424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51</a:t>
            </a:fld>
            <a:endParaRPr kumimoji="1" lang="ja-JP" altLang="en-US"/>
          </a:p>
        </p:txBody>
      </p:sp>
    </p:spTree>
    <p:extLst>
      <p:ext uri="{BB962C8B-B14F-4D97-AF65-F5344CB8AC3E}">
        <p14:creationId xmlns:p14="http://schemas.microsoft.com/office/powerpoint/2010/main" val="1667812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52</a:t>
            </a:fld>
            <a:endParaRPr kumimoji="1" lang="ja-JP" altLang="en-US"/>
          </a:p>
        </p:txBody>
      </p:sp>
    </p:spTree>
    <p:extLst>
      <p:ext uri="{BB962C8B-B14F-4D97-AF65-F5344CB8AC3E}">
        <p14:creationId xmlns:p14="http://schemas.microsoft.com/office/powerpoint/2010/main" val="2127137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28</a:t>
            </a:fld>
            <a:endParaRPr kumimoji="1" lang="ja-JP" altLang="en-US"/>
          </a:p>
        </p:txBody>
      </p:sp>
    </p:spTree>
    <p:extLst>
      <p:ext uri="{BB962C8B-B14F-4D97-AF65-F5344CB8AC3E}">
        <p14:creationId xmlns:p14="http://schemas.microsoft.com/office/powerpoint/2010/main" val="11411428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53</a:t>
            </a:fld>
            <a:endParaRPr kumimoji="1" lang="ja-JP" altLang="en-US"/>
          </a:p>
        </p:txBody>
      </p:sp>
    </p:spTree>
    <p:extLst>
      <p:ext uri="{BB962C8B-B14F-4D97-AF65-F5344CB8AC3E}">
        <p14:creationId xmlns:p14="http://schemas.microsoft.com/office/powerpoint/2010/main" val="1893233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54</a:t>
            </a:fld>
            <a:endParaRPr kumimoji="1" lang="ja-JP" altLang="en-US"/>
          </a:p>
        </p:txBody>
      </p:sp>
    </p:spTree>
    <p:extLst>
      <p:ext uri="{BB962C8B-B14F-4D97-AF65-F5344CB8AC3E}">
        <p14:creationId xmlns:p14="http://schemas.microsoft.com/office/powerpoint/2010/main" val="2117517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55</a:t>
            </a:fld>
            <a:endParaRPr kumimoji="1" lang="ja-JP" altLang="en-US"/>
          </a:p>
        </p:txBody>
      </p:sp>
    </p:spTree>
    <p:extLst>
      <p:ext uri="{BB962C8B-B14F-4D97-AF65-F5344CB8AC3E}">
        <p14:creationId xmlns:p14="http://schemas.microsoft.com/office/powerpoint/2010/main" val="10362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56</a:t>
            </a:fld>
            <a:endParaRPr kumimoji="1" lang="ja-JP" altLang="en-US"/>
          </a:p>
        </p:txBody>
      </p:sp>
    </p:spTree>
    <p:extLst>
      <p:ext uri="{BB962C8B-B14F-4D97-AF65-F5344CB8AC3E}">
        <p14:creationId xmlns:p14="http://schemas.microsoft.com/office/powerpoint/2010/main" val="1543875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57</a:t>
            </a:fld>
            <a:endParaRPr kumimoji="1" lang="ja-JP" altLang="en-US"/>
          </a:p>
        </p:txBody>
      </p:sp>
    </p:spTree>
    <p:extLst>
      <p:ext uri="{BB962C8B-B14F-4D97-AF65-F5344CB8AC3E}">
        <p14:creationId xmlns:p14="http://schemas.microsoft.com/office/powerpoint/2010/main" val="533281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58</a:t>
            </a:fld>
            <a:endParaRPr kumimoji="1" lang="ja-JP" altLang="en-US"/>
          </a:p>
        </p:txBody>
      </p:sp>
    </p:spTree>
    <p:extLst>
      <p:ext uri="{BB962C8B-B14F-4D97-AF65-F5344CB8AC3E}">
        <p14:creationId xmlns:p14="http://schemas.microsoft.com/office/powerpoint/2010/main" val="720158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59</a:t>
            </a:fld>
            <a:endParaRPr kumimoji="1" lang="ja-JP" altLang="en-US"/>
          </a:p>
        </p:txBody>
      </p:sp>
    </p:spTree>
    <p:extLst>
      <p:ext uri="{BB962C8B-B14F-4D97-AF65-F5344CB8AC3E}">
        <p14:creationId xmlns:p14="http://schemas.microsoft.com/office/powerpoint/2010/main" val="5692740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60</a:t>
            </a:fld>
            <a:endParaRPr kumimoji="1" lang="ja-JP" altLang="en-US"/>
          </a:p>
        </p:txBody>
      </p:sp>
    </p:spTree>
    <p:extLst>
      <p:ext uri="{BB962C8B-B14F-4D97-AF65-F5344CB8AC3E}">
        <p14:creationId xmlns:p14="http://schemas.microsoft.com/office/powerpoint/2010/main" val="132701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29</a:t>
            </a:fld>
            <a:endParaRPr kumimoji="1" lang="ja-JP" altLang="en-US"/>
          </a:p>
        </p:txBody>
      </p:sp>
    </p:spTree>
    <p:extLst>
      <p:ext uri="{BB962C8B-B14F-4D97-AF65-F5344CB8AC3E}">
        <p14:creationId xmlns:p14="http://schemas.microsoft.com/office/powerpoint/2010/main" val="179193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30</a:t>
            </a:fld>
            <a:endParaRPr kumimoji="1" lang="ja-JP" altLang="en-US"/>
          </a:p>
        </p:txBody>
      </p:sp>
    </p:spTree>
    <p:extLst>
      <p:ext uri="{BB962C8B-B14F-4D97-AF65-F5344CB8AC3E}">
        <p14:creationId xmlns:p14="http://schemas.microsoft.com/office/powerpoint/2010/main" val="123867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31</a:t>
            </a:fld>
            <a:endParaRPr kumimoji="1" lang="ja-JP" altLang="en-US"/>
          </a:p>
        </p:txBody>
      </p:sp>
    </p:spTree>
    <p:extLst>
      <p:ext uri="{BB962C8B-B14F-4D97-AF65-F5344CB8AC3E}">
        <p14:creationId xmlns:p14="http://schemas.microsoft.com/office/powerpoint/2010/main" val="164258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32</a:t>
            </a:fld>
            <a:endParaRPr kumimoji="1" lang="ja-JP" altLang="en-US"/>
          </a:p>
        </p:txBody>
      </p:sp>
    </p:spTree>
    <p:extLst>
      <p:ext uri="{BB962C8B-B14F-4D97-AF65-F5344CB8AC3E}">
        <p14:creationId xmlns:p14="http://schemas.microsoft.com/office/powerpoint/2010/main" val="167389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33</a:t>
            </a:fld>
            <a:endParaRPr kumimoji="1" lang="ja-JP" altLang="en-US"/>
          </a:p>
        </p:txBody>
      </p:sp>
    </p:spTree>
    <p:extLst>
      <p:ext uri="{BB962C8B-B14F-4D97-AF65-F5344CB8AC3E}">
        <p14:creationId xmlns:p14="http://schemas.microsoft.com/office/powerpoint/2010/main" val="552490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34</a:t>
            </a:fld>
            <a:endParaRPr kumimoji="1" lang="ja-JP" altLang="en-US"/>
          </a:p>
        </p:txBody>
      </p:sp>
    </p:spTree>
    <p:extLst>
      <p:ext uri="{BB962C8B-B14F-4D97-AF65-F5344CB8AC3E}">
        <p14:creationId xmlns:p14="http://schemas.microsoft.com/office/powerpoint/2010/main" val="912464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7565DE2-8790-8246-BDB4-B5D1AF66D38E}" type="slidenum">
              <a:rPr kumimoji="1" lang="ja-JP" altLang="en-US" smtClean="0"/>
              <a:t>42</a:t>
            </a:fld>
            <a:endParaRPr kumimoji="1" lang="ja-JP" altLang="en-US"/>
          </a:p>
        </p:txBody>
      </p:sp>
    </p:spTree>
    <p:extLst>
      <p:ext uri="{BB962C8B-B14F-4D97-AF65-F5344CB8AC3E}">
        <p14:creationId xmlns:p14="http://schemas.microsoft.com/office/powerpoint/2010/main" val="8778708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2129513"/>
            <a:ext cx="5029200" cy="1471837"/>
          </a:xfrm>
        </p:spPr>
        <p:txBody>
          <a:bodyPr anchor="b"/>
          <a:lstStyle>
            <a:lvl1pPr>
              <a:lnSpc>
                <a:spcPct val="90000"/>
              </a:lnSpc>
              <a:defRPr sz="3597"/>
            </a:lvl1pPr>
          </a:lstStyle>
          <a:p>
            <a:pPr lvl="0"/>
            <a:r>
              <a:rPr lang="en-US" altLang="ja-JP" noProof="0"/>
              <a:t>Click to edit Master title style</a:t>
            </a:r>
          </a:p>
        </p:txBody>
      </p:sp>
      <p:sp>
        <p:nvSpPr>
          <p:cNvPr id="18435" name="Rectangle 3"/>
          <p:cNvSpPr>
            <a:spLocks noGrp="1" noChangeArrowheads="1"/>
          </p:cNvSpPr>
          <p:nvPr>
            <p:ph type="subTitle" idx="1"/>
          </p:nvPr>
        </p:nvSpPr>
        <p:spPr>
          <a:xfrm>
            <a:off x="457200" y="3886835"/>
            <a:ext cx="5029200" cy="1750979"/>
          </a:xfrm>
        </p:spPr>
        <p:txBody>
          <a:bodyPr/>
          <a:lstStyle>
            <a:lvl1pPr marL="0" indent="0">
              <a:buFontTx/>
              <a:buNone/>
              <a:defRPr sz="1799" b="1">
                <a:solidFill>
                  <a:schemeClr val="accent2"/>
                </a:solidFill>
              </a:defRPr>
            </a:lvl1pPr>
          </a:lstStyle>
          <a:p>
            <a:pPr lvl="0"/>
            <a:r>
              <a:rPr lang="en-US" altLang="ja-JP" noProof="0" dirty="0"/>
              <a:t>Click to edit Master subtitle style</a:t>
            </a:r>
          </a:p>
        </p:txBody>
      </p:sp>
      <p:pic>
        <p:nvPicPr>
          <p:cNvPr id="18444" name="Picture 12" descr="Internal_logo_widescreen"/>
          <p:cNvPicPr>
            <a:picLocks noChangeAspect="1" noChangeArrowheads="1"/>
          </p:cNvPicPr>
          <p:nvPr userDrawn="1"/>
        </p:nvPicPr>
        <p:blipFill>
          <a:blip r:embed="rId2">
            <a:extLst>
              <a:ext uri="{28A0092B-C50C-407E-A947-70E740481C1C}">
                <a14:useLocalDpi xmlns:a14="http://schemas.microsoft.com/office/drawing/2010/main" val="0"/>
              </a:ext>
            </a:extLst>
          </a:blip>
          <a:srcRect t="13139" r="41936" b="13101"/>
          <a:stretch>
            <a:fillRect/>
          </a:stretch>
        </p:blipFill>
        <p:spPr bwMode="auto">
          <a:xfrm>
            <a:off x="5029201" y="1"/>
            <a:ext cx="596900" cy="994834"/>
          </a:xfrm>
          <a:prstGeom prst="rect">
            <a:avLst/>
          </a:prstGeom>
          <a:noFill/>
          <a:extLst>
            <a:ext uri="{909E8E84-426E-40dd-AFC4-6F175D3DCCD1}">
              <a14:hiddenFill xmlns="" xmlns:a14="http://schemas.microsoft.com/office/drawing/2010/main">
                <a:solidFill>
                  <a:srgbClr val="FFFFFF"/>
                </a:solidFill>
              </a14:hiddenFill>
            </a:ext>
          </a:extLst>
        </p:spPr>
      </p:pic>
      <p:pic>
        <p:nvPicPr>
          <p:cNvPr id="18449" name="Picture 13" descr="IBM_logo_gree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039608"/>
            <a:ext cx="609600" cy="329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0" name="Picture 18" descr="IBMWatson_gree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55614" y="558283"/>
            <a:ext cx="1755775" cy="3214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88053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2129513"/>
            <a:ext cx="5029200" cy="1471837"/>
          </a:xfrm>
        </p:spPr>
        <p:txBody>
          <a:bodyPr anchor="b"/>
          <a:lstStyle>
            <a:lvl1pPr>
              <a:lnSpc>
                <a:spcPct val="90000"/>
              </a:lnSpc>
              <a:defRPr sz="3597"/>
            </a:lvl1pPr>
          </a:lstStyle>
          <a:p>
            <a:pPr lvl="0"/>
            <a:r>
              <a:rPr lang="en-US" altLang="ja-JP" noProof="0"/>
              <a:t>Click to edit Master title style</a:t>
            </a:r>
          </a:p>
        </p:txBody>
      </p:sp>
      <p:sp>
        <p:nvSpPr>
          <p:cNvPr id="18435" name="Rectangle 3"/>
          <p:cNvSpPr>
            <a:spLocks noGrp="1" noChangeArrowheads="1"/>
          </p:cNvSpPr>
          <p:nvPr>
            <p:ph type="subTitle" idx="1"/>
          </p:nvPr>
        </p:nvSpPr>
        <p:spPr>
          <a:xfrm>
            <a:off x="457200" y="3886835"/>
            <a:ext cx="5029200" cy="1750979"/>
          </a:xfrm>
        </p:spPr>
        <p:txBody>
          <a:bodyPr/>
          <a:lstStyle>
            <a:lvl1pPr marL="0" indent="0">
              <a:buFontTx/>
              <a:buNone/>
              <a:defRPr sz="1799" b="1">
                <a:solidFill>
                  <a:schemeClr val="accent2"/>
                </a:solidFill>
              </a:defRPr>
            </a:lvl1pPr>
          </a:lstStyle>
          <a:p>
            <a:pPr lvl="0"/>
            <a:r>
              <a:rPr lang="en-US" altLang="ja-JP" noProof="0" dirty="0"/>
              <a:t>Click to edit Master subtitle style</a:t>
            </a:r>
          </a:p>
        </p:txBody>
      </p:sp>
      <p:pic>
        <p:nvPicPr>
          <p:cNvPr id="18444" name="Picture 12" descr="Internal_logo_widescreen"/>
          <p:cNvPicPr>
            <a:picLocks noChangeAspect="1" noChangeArrowheads="1"/>
          </p:cNvPicPr>
          <p:nvPr userDrawn="1"/>
        </p:nvPicPr>
        <p:blipFill>
          <a:blip r:embed="rId2">
            <a:extLst>
              <a:ext uri="{28A0092B-C50C-407E-A947-70E740481C1C}">
                <a14:useLocalDpi xmlns:a14="http://schemas.microsoft.com/office/drawing/2010/main" val="0"/>
              </a:ext>
            </a:extLst>
          </a:blip>
          <a:srcRect t="13139" r="41936" b="13101"/>
          <a:stretch>
            <a:fillRect/>
          </a:stretch>
        </p:blipFill>
        <p:spPr bwMode="auto">
          <a:xfrm>
            <a:off x="5029200" y="1"/>
            <a:ext cx="4114800"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8449" name="Picture 13" descr="IBM_logo_gree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039608"/>
            <a:ext cx="609600" cy="329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0" name="Picture 18" descr="IBMWatson_gree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55614" y="558283"/>
            <a:ext cx="1755775" cy="3214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70044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6" name="Footer Placeholder 5"/>
          <p:cNvSpPr>
            <a:spLocks noGrp="1" noChangeArrowheads="1"/>
          </p:cNvSpPr>
          <p:nvPr>
            <p:ph type="ftr" sz="quarter" idx="10"/>
          </p:nvPr>
        </p:nvSpPr>
        <p:spPr>
          <a:xfrm>
            <a:off x="76200" y="6551085"/>
            <a:ext cx="5562600" cy="230716"/>
          </a:xfrm>
          <a:prstGeom prst="rect">
            <a:avLst/>
          </a:prstGeom>
        </p:spPr>
        <p:txBody>
          <a:bodyPr/>
          <a:lstStyle>
            <a:lvl1pPr>
              <a:defRPr sz="749" dirty="0" smtClean="0">
                <a:solidFill>
                  <a:schemeClr val="bg2"/>
                </a:solidFill>
              </a:defRPr>
            </a:lvl1pPr>
          </a:lstStyle>
          <a:p>
            <a:pPr>
              <a:defRPr/>
            </a:pPr>
            <a:r>
              <a:rPr lang="en-US" dirty="0">
                <a:solidFill>
                  <a:srgbClr val="808080"/>
                </a:solidFill>
              </a:rPr>
              <a:t>© 2016 International Business Machines Corporation</a:t>
            </a:r>
          </a:p>
        </p:txBody>
      </p:sp>
      <p:sp>
        <p:nvSpPr>
          <p:cNvPr id="7" name="Slide Number Placeholder 6"/>
          <p:cNvSpPr>
            <a:spLocks noGrp="1" noChangeArrowheads="1"/>
          </p:cNvSpPr>
          <p:nvPr>
            <p:ph type="sldNum" sz="quarter" idx="11"/>
          </p:nvPr>
        </p:nvSpPr>
        <p:spPr>
          <a:xfrm>
            <a:off x="6858000" y="6551085"/>
            <a:ext cx="2133600" cy="230716"/>
          </a:xfrm>
          <a:prstGeom prst="rect">
            <a:avLst/>
          </a:prstGeom>
        </p:spPr>
        <p:txBody>
          <a:bodyPr/>
          <a:lstStyle>
            <a:lvl1pPr algn="r">
              <a:defRPr sz="749">
                <a:solidFill>
                  <a:schemeClr val="bg2"/>
                </a:solidFill>
              </a:defRPr>
            </a:lvl1pPr>
          </a:lstStyle>
          <a:p>
            <a:pPr>
              <a:defRPr/>
            </a:pPr>
            <a:fld id="{7856804B-9C2B-4798-98A9-8B1540B9225E}" type="slidenum">
              <a:rPr lang="en-US" smtClean="0">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950300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5" name="Rectangle 5"/>
          <p:cNvSpPr>
            <a:spLocks noGrp="1" noChangeArrowheads="1"/>
          </p:cNvSpPr>
          <p:nvPr>
            <p:ph type="ftr" sz="quarter" idx="10"/>
          </p:nvPr>
        </p:nvSpPr>
        <p:spPr>
          <a:xfrm>
            <a:off x="76200" y="6551085"/>
            <a:ext cx="5562600" cy="230716"/>
          </a:xfrm>
          <a:prstGeom prst="rect">
            <a:avLst/>
          </a:prstGeom>
        </p:spPr>
        <p:txBody>
          <a:bodyPr/>
          <a:lstStyle>
            <a:lvl1pPr>
              <a:defRPr sz="749" dirty="0" smtClean="0">
                <a:solidFill>
                  <a:schemeClr val="bg2"/>
                </a:solidFill>
              </a:defRPr>
            </a:lvl1pPr>
          </a:lstStyle>
          <a:p>
            <a:pPr>
              <a:defRPr/>
            </a:pPr>
            <a:r>
              <a:rPr lang="en-US" dirty="0">
                <a:solidFill>
                  <a:srgbClr val="808080"/>
                </a:solidFill>
              </a:rPr>
              <a:t>© 2016 International Business Machines Corporation</a:t>
            </a:r>
          </a:p>
        </p:txBody>
      </p:sp>
      <p:sp>
        <p:nvSpPr>
          <p:cNvPr id="6" name="Rectangle 6"/>
          <p:cNvSpPr>
            <a:spLocks noGrp="1" noChangeArrowheads="1"/>
          </p:cNvSpPr>
          <p:nvPr>
            <p:ph type="sldNum" sz="quarter" idx="11"/>
          </p:nvPr>
        </p:nvSpPr>
        <p:spPr>
          <a:xfrm>
            <a:off x="6858000" y="6551085"/>
            <a:ext cx="2133600" cy="230716"/>
          </a:xfrm>
          <a:prstGeom prst="rect">
            <a:avLst/>
          </a:prstGeom>
        </p:spPr>
        <p:txBody>
          <a:bodyPr/>
          <a:lstStyle>
            <a:lvl1pPr>
              <a:defRPr sz="749">
                <a:solidFill>
                  <a:schemeClr val="bg2"/>
                </a:solidFill>
              </a:defRPr>
            </a:lvl1pPr>
          </a:lstStyle>
          <a:p>
            <a:pPr>
              <a:defRPr/>
            </a:pPr>
            <a:fld id="{7856804B-9C2B-4798-98A9-8B1540B9225E}" type="slidenum">
              <a:rPr lang="en-US">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1266074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ja-JP" dirty="0">
                <a:solidFill>
                  <a:srgbClr val="808080"/>
                </a:solidFill>
              </a:rPr>
              <a:t>© 2016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177C6896-A989-4C7F-98B8-7D3D354C7193}" type="slidenum">
              <a:rPr lang="ja-JP" altLang="en-US">
                <a:solidFill>
                  <a:srgbClr val="808080"/>
                </a:solidFill>
              </a:rPr>
              <a:pPr>
                <a:defRPr/>
              </a:pPr>
              <a:t>‹#›</a:t>
            </a:fld>
            <a:endParaRPr lang="en-US" altLang="ja-JP">
              <a:solidFill>
                <a:srgbClr val="808080"/>
              </a:solidFill>
            </a:endParaRPr>
          </a:p>
        </p:txBody>
      </p:sp>
    </p:spTree>
    <p:extLst>
      <p:ext uri="{BB962C8B-B14F-4D97-AF65-F5344CB8AC3E}">
        <p14:creationId xmlns:p14="http://schemas.microsoft.com/office/powerpoint/2010/main" val="390665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5981700" y="12560"/>
            <a:ext cx="3162300" cy="3627120"/>
          </a:xfrm>
          <a:prstGeom prst="rect">
            <a:avLst/>
          </a:prstGeom>
        </p:spPr>
      </p:pic>
      <p:pic>
        <p:nvPicPr>
          <p:cNvPr id="5" name="Picture 9"/>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917575" y="1826121"/>
            <a:ext cx="1189038" cy="4189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847905" y="4703334"/>
            <a:ext cx="5943600" cy="448587"/>
          </a:xfrm>
          <a:noFill/>
          <a:ln>
            <a:noFill/>
          </a:ln>
        </p:spPr>
        <p:txBody>
          <a:bodyPr anchor="ctr">
            <a:noAutofit/>
          </a:bodyPr>
          <a:lstStyle>
            <a:lvl1pPr marL="0" indent="0">
              <a:buNone/>
              <a:defRPr lang="en-US" sz="2325" b="1" i="0" dirty="0">
                <a:solidFill>
                  <a:srgbClr val="6D6F71"/>
                </a:solidFill>
                <a:latin typeface="HelvNeue for IBM"/>
                <a:cs typeface="HelvNeue for IBM"/>
              </a:defRPr>
            </a:lvl1pPr>
          </a:lstStyle>
          <a:p>
            <a:pPr lvl="0"/>
            <a:r>
              <a:rPr lang="en-US" dirty="0"/>
              <a:t>Click to edit Master subtitle style</a:t>
            </a:r>
          </a:p>
        </p:txBody>
      </p:sp>
      <p:sp>
        <p:nvSpPr>
          <p:cNvPr id="9" name="Title 8"/>
          <p:cNvSpPr>
            <a:spLocks noGrp="1"/>
          </p:cNvSpPr>
          <p:nvPr>
            <p:ph type="title"/>
          </p:nvPr>
        </p:nvSpPr>
        <p:spPr>
          <a:xfrm>
            <a:off x="847905" y="2623282"/>
            <a:ext cx="5943600" cy="1633124"/>
          </a:xfrm>
        </p:spPr>
        <p:txBody>
          <a:bodyPr/>
          <a:lstStyle>
            <a:lvl1pPr>
              <a:lnSpc>
                <a:spcPct val="100000"/>
              </a:lnSpc>
              <a:defRPr sz="5025">
                <a:solidFill>
                  <a:srgbClr val="339C96"/>
                </a:solidFill>
              </a:defRPr>
            </a:lvl1pPr>
          </a:lstStyle>
          <a:p>
            <a:r>
              <a:rPr lang="en-US" dirty="0"/>
              <a:t>Click to edit Master title style</a:t>
            </a:r>
          </a:p>
        </p:txBody>
      </p:sp>
      <p:sp>
        <p:nvSpPr>
          <p:cNvPr id="6" name="Date Placeholder 3"/>
          <p:cNvSpPr>
            <a:spLocks noGrp="1"/>
          </p:cNvSpPr>
          <p:nvPr>
            <p:ph type="dt" sz="half" idx="10"/>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4D02E87C-FEA2-394A-A8CC-F064244E3104}"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7" name="Slide Number Placeholder 5"/>
          <p:cNvSpPr>
            <a:spLocks noGrp="1"/>
          </p:cNvSpPr>
          <p:nvPr>
            <p:ph type="sldNum" sz="quarter" idx="11"/>
          </p:nvPr>
        </p:nvSpPr>
        <p:spPr>
          <a:xfrm>
            <a:off x="8226442" y="6168184"/>
            <a:ext cx="455613" cy="363955"/>
          </a:xfrm>
          <a:prstGeom prst="rect">
            <a:avLst/>
          </a:prstGeom>
        </p:spPr>
        <p:txBody>
          <a:bodyPr lIns="121917" tIns="60958" rIns="121917" bIns="60958"/>
          <a:lstStyle>
            <a:lvl1pPr defTabSz="457189">
              <a:defRPr smtClean="0">
                <a:ea typeface="MS PGothic" charset="0"/>
                <a:cs typeface="MS PGothic" charset="0"/>
              </a:defRPr>
            </a:lvl1pPr>
          </a:lstStyle>
          <a:p>
            <a:pPr>
              <a:defRPr/>
            </a:pPr>
            <a:fld id="{ADC57D55-D524-8747-A2AD-5E291EDF4B4B}" type="slidenum">
              <a:rPr kumimoji="0" lang="en-US" sz="1800">
                <a:solidFill>
                  <a:prstClr val="black"/>
                </a:solidFill>
                <a:latin typeface="Arial"/>
              </a:rPr>
              <a:pPr>
                <a:defRPr/>
              </a:pPr>
              <a:t>‹#›</a:t>
            </a:fld>
            <a:endParaRPr kumimoji="0" lang="en-US" sz="1800">
              <a:solidFill>
                <a:prstClr val="black"/>
              </a:solidFill>
              <a:latin typeface="Arial"/>
            </a:endParaRPr>
          </a:p>
        </p:txBody>
      </p:sp>
    </p:spTree>
    <p:extLst>
      <p:ext uri="{BB962C8B-B14F-4D97-AF65-F5344CB8AC3E}">
        <p14:creationId xmlns:p14="http://schemas.microsoft.com/office/powerpoint/2010/main" val="35775289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amp; Text">
    <p:spTree>
      <p:nvGrpSpPr>
        <p:cNvPr id="1" name=""/>
        <p:cNvGrpSpPr/>
        <p:nvPr/>
      </p:nvGrpSpPr>
      <p:grpSpPr>
        <a:xfrm>
          <a:off x="0" y="0"/>
          <a:ext cx="0" cy="0"/>
          <a:chOff x="0" y="0"/>
          <a:chExt cx="0" cy="0"/>
        </a:xfrm>
      </p:grpSpPr>
      <p:sp>
        <p:nvSpPr>
          <p:cNvPr id="8" name="Title 7"/>
          <p:cNvSpPr>
            <a:spLocks noGrp="1"/>
          </p:cNvSpPr>
          <p:nvPr>
            <p:ph type="title"/>
          </p:nvPr>
        </p:nvSpPr>
        <p:spPr>
          <a:xfrm>
            <a:off x="762000" y="1353965"/>
            <a:ext cx="6172200" cy="1187618"/>
          </a:xfrm>
        </p:spPr>
        <p:txBody>
          <a:bodyPr/>
          <a:lstStyle>
            <a:lvl1pPr>
              <a:defRPr>
                <a:solidFill>
                  <a:srgbClr val="339C96"/>
                </a:solidFill>
                <a:latin typeface="+mj-lt"/>
              </a:defRPr>
            </a:lvl1pPr>
          </a:lstStyle>
          <a:p>
            <a:r>
              <a:rPr lang="en-US" dirty="0"/>
              <a:t>Click to edit Master title style</a:t>
            </a:r>
          </a:p>
        </p:txBody>
      </p:sp>
      <p:sp>
        <p:nvSpPr>
          <p:cNvPr id="10" name="Text Placeholder 9"/>
          <p:cNvSpPr>
            <a:spLocks noGrp="1"/>
          </p:cNvSpPr>
          <p:nvPr>
            <p:ph type="body" sz="quarter" idx="13"/>
          </p:nvPr>
        </p:nvSpPr>
        <p:spPr>
          <a:xfrm>
            <a:off x="762000" y="3022601"/>
            <a:ext cx="7461504" cy="3145059"/>
          </a:xfrm>
        </p:spPr>
        <p:txBody>
          <a:bodyPr/>
          <a:lstStyle>
            <a:lvl1pPr>
              <a:lnSpc>
                <a:spcPct val="150000"/>
              </a:lnSpc>
              <a:defRPr>
                <a:latin typeface="+mn-lt"/>
                <a:ea typeface="+mn-ea"/>
              </a:defRPr>
            </a:lvl1pPr>
            <a:lvl2pPr>
              <a:lnSpc>
                <a:spcPct val="150000"/>
              </a:lnSpc>
              <a:defRPr>
                <a:latin typeface="+mn-lt"/>
                <a:ea typeface="+mn-ea"/>
              </a:defRPr>
            </a:lvl2pPr>
            <a:lvl3pPr>
              <a:lnSpc>
                <a:spcPct val="150000"/>
              </a:lnSpc>
              <a:defRPr>
                <a:latin typeface="+mn-lt"/>
                <a:ea typeface="+mn-ea"/>
              </a:defRPr>
            </a:lvl3pPr>
            <a:lvl4pPr>
              <a:lnSpc>
                <a:spcPct val="150000"/>
              </a:lnSpc>
              <a:defRPr>
                <a:latin typeface="+mn-lt"/>
                <a:ea typeface="+mn-ea"/>
              </a:defRPr>
            </a:lvl4pPr>
            <a:lvl5pPr>
              <a:lnSpc>
                <a:spcPct val="150000"/>
              </a:lnSpc>
              <a:defRPr>
                <a:latin typeface="+mn-lt"/>
                <a:ea typeface="+mn-ea"/>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762000" y="889004"/>
            <a:ext cx="4645816" cy="415483"/>
          </a:xfrm>
        </p:spPr>
        <p:txBody>
          <a:bodyPr>
            <a:spAutoFit/>
          </a:bodyPr>
          <a:lstStyle>
            <a:lvl1pPr>
              <a:defRPr sz="1425"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039387DA-9B70-D84E-A3EA-385FEEDFB387}"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7" name="Slide Number Placeholder 5"/>
          <p:cNvSpPr>
            <a:spLocks noGrp="1"/>
          </p:cNvSpPr>
          <p:nvPr>
            <p:ph type="sldNum" sz="quarter" idx="11"/>
          </p:nvPr>
        </p:nvSpPr>
        <p:spPr>
          <a:xfrm>
            <a:off x="8329614" y="6161839"/>
            <a:ext cx="455612" cy="361839"/>
          </a:xfrm>
          <a:prstGeom prst="rect">
            <a:avLst/>
          </a:prstGeom>
        </p:spPr>
        <p:txBody>
          <a:bodyPr lIns="121917" tIns="60958" rIns="121917" bIns="60958"/>
          <a:lstStyle>
            <a:lvl1pPr defTabSz="457189">
              <a:defRPr smtClean="0">
                <a:ea typeface="MS PGothic" charset="0"/>
                <a:cs typeface="MS PGothic" charset="0"/>
              </a:defRPr>
            </a:lvl1pPr>
          </a:lstStyle>
          <a:p>
            <a:pPr>
              <a:defRPr/>
            </a:pPr>
            <a:fld id="{FF388EBC-9AD7-A446-8E81-4B6DA44FD286}" type="slidenum">
              <a:rPr kumimoji="0" lang="en-US" sz="1800">
                <a:solidFill>
                  <a:prstClr val="black"/>
                </a:solidFill>
                <a:latin typeface="Arial"/>
              </a:rPr>
              <a:pPr>
                <a:defRPr/>
              </a:pPr>
              <a:t>‹#›</a:t>
            </a:fld>
            <a:endParaRPr kumimoji="0" lang="en-US" sz="1800" dirty="0">
              <a:solidFill>
                <a:prstClr val="black"/>
              </a:solidFill>
              <a:latin typeface="Arial"/>
            </a:endParaRPr>
          </a:p>
        </p:txBody>
      </p:sp>
    </p:spTree>
    <p:extLst>
      <p:ext uri="{BB962C8B-B14F-4D97-AF65-F5344CB8AC3E}">
        <p14:creationId xmlns:p14="http://schemas.microsoft.com/office/powerpoint/2010/main" val="3929708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amp; Picture">
    <p:spTree>
      <p:nvGrpSpPr>
        <p:cNvPr id="1" name=""/>
        <p:cNvGrpSpPr/>
        <p:nvPr/>
      </p:nvGrpSpPr>
      <p:grpSpPr>
        <a:xfrm>
          <a:off x="0" y="0"/>
          <a:ext cx="0" cy="0"/>
          <a:chOff x="0" y="0"/>
          <a:chExt cx="0" cy="0"/>
        </a:xfrm>
      </p:grpSpPr>
      <p:sp>
        <p:nvSpPr>
          <p:cNvPr id="8" name="Title 7"/>
          <p:cNvSpPr>
            <a:spLocks noGrp="1"/>
          </p:cNvSpPr>
          <p:nvPr>
            <p:ph type="title"/>
          </p:nvPr>
        </p:nvSpPr>
        <p:spPr>
          <a:xfrm>
            <a:off x="761999" y="1353965"/>
            <a:ext cx="4434840" cy="1187618"/>
          </a:xfrm>
        </p:spPr>
        <p:txBody>
          <a:bodyPr/>
          <a:lstStyle>
            <a:lvl1pPr>
              <a:defRPr>
                <a:solidFill>
                  <a:srgbClr val="339C96"/>
                </a:solidFill>
              </a:defRPr>
            </a:lvl1pPr>
          </a:lstStyle>
          <a:p>
            <a:r>
              <a:rPr lang="en-US" dirty="0"/>
              <a:t>Click to edit Master title style</a:t>
            </a:r>
          </a:p>
        </p:txBody>
      </p:sp>
      <p:sp>
        <p:nvSpPr>
          <p:cNvPr id="10" name="Text Placeholder 9"/>
          <p:cNvSpPr>
            <a:spLocks noGrp="1"/>
          </p:cNvSpPr>
          <p:nvPr>
            <p:ph type="body" sz="quarter" idx="13"/>
          </p:nvPr>
        </p:nvSpPr>
        <p:spPr>
          <a:xfrm>
            <a:off x="761999" y="3022601"/>
            <a:ext cx="4434840" cy="3145059"/>
          </a:xfrm>
        </p:spPr>
        <p:txBody>
          <a:bodyPr/>
          <a:lstStyle>
            <a:lvl1pPr>
              <a:lnSpc>
                <a:spcPct val="150000"/>
              </a:lnSpc>
              <a:spcBef>
                <a:spcPts val="0"/>
              </a:spcBef>
              <a:defRPr/>
            </a:lvl1pPr>
            <a:lvl2pPr>
              <a:lnSpc>
                <a:spcPct val="140000"/>
              </a:lnSpc>
              <a:spcBef>
                <a:spcPts val="0"/>
              </a:spcBef>
              <a:defRPr/>
            </a:lvl2pPr>
            <a:lvl3pPr>
              <a:lnSpc>
                <a:spcPct val="140000"/>
              </a:lnSpc>
              <a:spcBef>
                <a:spcPts val="0"/>
              </a:spcBef>
              <a:defRPr/>
            </a:lvl3pPr>
            <a:lvl4pPr>
              <a:lnSpc>
                <a:spcPct val="140000"/>
              </a:lnSpc>
              <a:spcBef>
                <a:spcPts val="0"/>
              </a:spcBef>
              <a:defRPr/>
            </a:lvl4pPr>
            <a:lvl5pPr>
              <a:lnSpc>
                <a:spcPct val="140000"/>
              </a:lnSpc>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4"/>
          </p:nvPr>
        </p:nvSpPr>
        <p:spPr>
          <a:xfrm>
            <a:off x="762000" y="889004"/>
            <a:ext cx="4434840" cy="415483"/>
          </a:xfrm>
        </p:spPr>
        <p:txBody>
          <a:bodyPr>
            <a:spAutoFit/>
          </a:bodyPr>
          <a:lstStyle>
            <a:lvl1pPr>
              <a:defRPr sz="1425"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5" name="Date Placeholder 3"/>
          <p:cNvSpPr>
            <a:spLocks noGrp="1"/>
          </p:cNvSpPr>
          <p:nvPr>
            <p:ph type="dt" sz="half" idx="15"/>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AC1800EA-983D-384F-BFD7-077F5947DA3F}"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6" name="Slide Number Placeholder 5"/>
          <p:cNvSpPr>
            <a:spLocks noGrp="1"/>
          </p:cNvSpPr>
          <p:nvPr>
            <p:ph type="sldNum" sz="quarter" idx="16"/>
          </p:nvPr>
        </p:nvSpPr>
        <p:spPr>
          <a:xfrm>
            <a:off x="8226442" y="6168184"/>
            <a:ext cx="455613" cy="363955"/>
          </a:xfrm>
          <a:prstGeom prst="rect">
            <a:avLst/>
          </a:prstGeom>
        </p:spPr>
        <p:txBody>
          <a:bodyPr lIns="121917" tIns="60958" rIns="121917" bIns="60958"/>
          <a:lstStyle>
            <a:lvl1pPr defTabSz="457189">
              <a:defRPr smtClean="0">
                <a:ea typeface="MS PGothic" charset="0"/>
                <a:cs typeface="MS PGothic" charset="0"/>
              </a:defRPr>
            </a:lvl1pPr>
          </a:lstStyle>
          <a:p>
            <a:pPr>
              <a:defRPr/>
            </a:pPr>
            <a:fld id="{513A3EE2-9205-484B-AD9C-3D61982A5F87}" type="slidenum">
              <a:rPr kumimoji="0" lang="en-US" sz="1800">
                <a:solidFill>
                  <a:prstClr val="black"/>
                </a:solidFill>
                <a:latin typeface="Arial"/>
              </a:rPr>
              <a:pPr>
                <a:defRPr/>
              </a:pPr>
              <a:t>‹#›</a:t>
            </a:fld>
            <a:endParaRPr kumimoji="0" lang="en-US" sz="1800">
              <a:solidFill>
                <a:prstClr val="black"/>
              </a:solidFill>
              <a:latin typeface="Arial"/>
            </a:endParaRPr>
          </a:p>
        </p:txBody>
      </p:sp>
    </p:spTree>
    <p:extLst>
      <p:ext uri="{BB962C8B-B14F-4D97-AF65-F5344CB8AC3E}">
        <p14:creationId xmlns:p14="http://schemas.microsoft.com/office/powerpoint/2010/main" val="47462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amp; Picture">
    <p:spTree>
      <p:nvGrpSpPr>
        <p:cNvPr id="1" name=""/>
        <p:cNvGrpSpPr/>
        <p:nvPr/>
      </p:nvGrpSpPr>
      <p:grpSpPr>
        <a:xfrm>
          <a:off x="0" y="0"/>
          <a:ext cx="0" cy="0"/>
          <a:chOff x="0" y="0"/>
          <a:chExt cx="0" cy="0"/>
        </a:xfrm>
      </p:grpSpPr>
      <p:sp>
        <p:nvSpPr>
          <p:cNvPr id="8" name="Title 7"/>
          <p:cNvSpPr>
            <a:spLocks noGrp="1"/>
          </p:cNvSpPr>
          <p:nvPr>
            <p:ph type="title"/>
          </p:nvPr>
        </p:nvSpPr>
        <p:spPr>
          <a:xfrm>
            <a:off x="762000" y="1353965"/>
            <a:ext cx="6172200" cy="1187618"/>
          </a:xfrm>
        </p:spPr>
        <p:txBody>
          <a:bodyPr/>
          <a:lstStyle>
            <a:lvl1pPr>
              <a:defRPr>
                <a:solidFill>
                  <a:srgbClr val="339C96"/>
                </a:solidFill>
              </a:defRPr>
            </a:lvl1pPr>
          </a:lstStyle>
          <a:p>
            <a:r>
              <a:rPr lang="en-US" dirty="0"/>
              <a:t>Click to edit Master title style</a:t>
            </a:r>
          </a:p>
        </p:txBody>
      </p:sp>
      <p:sp>
        <p:nvSpPr>
          <p:cNvPr id="10" name="Text Placeholder 9"/>
          <p:cNvSpPr>
            <a:spLocks noGrp="1"/>
          </p:cNvSpPr>
          <p:nvPr>
            <p:ph type="body" sz="quarter" idx="13"/>
          </p:nvPr>
        </p:nvSpPr>
        <p:spPr>
          <a:xfrm>
            <a:off x="762000" y="5844063"/>
            <a:ext cx="7461504" cy="323599"/>
          </a:xfrm>
        </p:spPr>
        <p:txBody>
          <a:bodyPr/>
          <a:lstStyle>
            <a:lvl1pPr>
              <a:lnSpc>
                <a:spcPct val="100000"/>
              </a:lnSpc>
              <a:spcBef>
                <a:spcPts val="200"/>
              </a:spcBef>
              <a:defRPr sz="675" b="1" i="1">
                <a:latin typeface="HelvNeue for IBM"/>
                <a:cs typeface="HelvNeue for IBM"/>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dirty="0"/>
              <a:t>Click to edit Master text styles</a:t>
            </a:r>
          </a:p>
        </p:txBody>
      </p:sp>
      <p:sp>
        <p:nvSpPr>
          <p:cNvPr id="12" name="Text Placeholder 11"/>
          <p:cNvSpPr>
            <a:spLocks noGrp="1"/>
          </p:cNvSpPr>
          <p:nvPr>
            <p:ph type="body" sz="quarter" idx="14"/>
          </p:nvPr>
        </p:nvSpPr>
        <p:spPr>
          <a:xfrm>
            <a:off x="762000" y="889004"/>
            <a:ext cx="4434840" cy="415483"/>
          </a:xfrm>
        </p:spPr>
        <p:txBody>
          <a:bodyPr>
            <a:spAutoFit/>
          </a:bodyPr>
          <a:lstStyle>
            <a:lvl1pPr>
              <a:defRPr sz="1425"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16" name="Picture Placeholder 15"/>
          <p:cNvSpPr>
            <a:spLocks noGrp="1"/>
          </p:cNvSpPr>
          <p:nvPr>
            <p:ph type="pic" sz="quarter" idx="15"/>
          </p:nvPr>
        </p:nvSpPr>
        <p:spPr>
          <a:xfrm>
            <a:off x="762000" y="3022603"/>
            <a:ext cx="7461504" cy="2743200"/>
          </a:xfrm>
        </p:spPr>
        <p:txBody>
          <a:bodyPr/>
          <a:lstStyle/>
          <a:p>
            <a:pPr lvl="0"/>
            <a:endParaRPr lang="en-US" noProof="0"/>
          </a:p>
        </p:txBody>
      </p:sp>
      <p:sp>
        <p:nvSpPr>
          <p:cNvPr id="6" name="Date Placeholder 3"/>
          <p:cNvSpPr>
            <a:spLocks noGrp="1"/>
          </p:cNvSpPr>
          <p:nvPr>
            <p:ph type="dt" sz="half" idx="16"/>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9E6269CA-E1ED-D347-9DCE-AA827A9FBDC2}"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7" name="Slide Number Placeholder 5"/>
          <p:cNvSpPr>
            <a:spLocks noGrp="1"/>
          </p:cNvSpPr>
          <p:nvPr>
            <p:ph type="sldNum" sz="quarter" idx="17"/>
          </p:nvPr>
        </p:nvSpPr>
        <p:spPr>
          <a:xfrm>
            <a:off x="8226442" y="6168184"/>
            <a:ext cx="455613" cy="363955"/>
          </a:xfrm>
          <a:prstGeom prst="rect">
            <a:avLst/>
          </a:prstGeom>
        </p:spPr>
        <p:txBody>
          <a:bodyPr lIns="121917" tIns="60958" rIns="121917" bIns="60958"/>
          <a:lstStyle>
            <a:lvl1pPr defTabSz="457189">
              <a:defRPr smtClean="0">
                <a:ea typeface="MS PGothic" charset="0"/>
                <a:cs typeface="MS PGothic" charset="0"/>
              </a:defRPr>
            </a:lvl1pPr>
          </a:lstStyle>
          <a:p>
            <a:pPr>
              <a:defRPr/>
            </a:pPr>
            <a:fld id="{C12D9151-885A-3247-9AF0-969438E367B8}" type="slidenum">
              <a:rPr kumimoji="0" lang="en-US" sz="1800">
                <a:solidFill>
                  <a:prstClr val="black"/>
                </a:solidFill>
                <a:latin typeface="Arial"/>
              </a:rPr>
              <a:pPr>
                <a:defRPr/>
              </a:pPr>
              <a:t>‹#›</a:t>
            </a:fld>
            <a:endParaRPr kumimoji="0" lang="en-US" sz="1800">
              <a:solidFill>
                <a:prstClr val="black"/>
              </a:solidFill>
              <a:latin typeface="Arial"/>
            </a:endParaRPr>
          </a:p>
        </p:txBody>
      </p:sp>
    </p:spTree>
    <p:extLst>
      <p:ext uri="{BB962C8B-B14F-4D97-AF65-F5344CB8AC3E}">
        <p14:creationId xmlns:p14="http://schemas.microsoft.com/office/powerpoint/2010/main" val="1187492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no Tex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C96"/>
                </a:solidFill>
              </a:defRPr>
            </a:lvl1pPr>
          </a:lstStyle>
          <a:p>
            <a:r>
              <a:rPr lang="en-US" dirty="0"/>
              <a:t>Click to edit Master title style</a:t>
            </a:r>
          </a:p>
        </p:txBody>
      </p:sp>
      <p:sp>
        <p:nvSpPr>
          <p:cNvPr id="12" name="Text Placeholder 11"/>
          <p:cNvSpPr>
            <a:spLocks noGrp="1"/>
          </p:cNvSpPr>
          <p:nvPr>
            <p:ph type="body" sz="quarter" idx="14"/>
          </p:nvPr>
        </p:nvSpPr>
        <p:spPr>
          <a:xfrm>
            <a:off x="762000" y="889004"/>
            <a:ext cx="4434840" cy="415483"/>
          </a:xfrm>
        </p:spPr>
        <p:txBody>
          <a:bodyPr>
            <a:spAutoFit/>
          </a:bodyPr>
          <a:lstStyle>
            <a:lvl1pPr>
              <a:defRPr sz="1425" b="1" i="0" spc="-20">
                <a:latin typeface="HelvNeue for IBM"/>
                <a:cs typeface="HelvNeue for IBM"/>
              </a:defRPr>
            </a:lvl1pPr>
            <a:lvl2pPr>
              <a:defRPr b="1" i="0">
                <a:latin typeface="HelvNeue for IBM"/>
                <a:cs typeface="HelvNeue for IBM"/>
              </a:defRPr>
            </a:lvl2pPr>
            <a:lvl3pPr>
              <a:defRPr b="1" i="0">
                <a:latin typeface="HelvNeue for IBM"/>
                <a:cs typeface="HelvNeue for IBM"/>
              </a:defRPr>
            </a:lvl3pPr>
            <a:lvl4pPr>
              <a:defRPr b="1" i="0">
                <a:latin typeface="HelvNeue for IBM"/>
                <a:cs typeface="HelvNeue for IBM"/>
              </a:defRPr>
            </a:lvl4pPr>
            <a:lvl5pPr>
              <a:defRPr b="0" i="0">
                <a:latin typeface="HelvNeue for IBM Medium"/>
                <a:cs typeface="HelvNeue for IBM Medium"/>
              </a:defRPr>
            </a:lvl5pPr>
          </a:lstStyle>
          <a:p>
            <a:pPr lvl="0"/>
            <a:r>
              <a:rPr lang="en-US" dirty="0"/>
              <a:t>Click to edit Master text styles</a:t>
            </a:r>
          </a:p>
        </p:txBody>
      </p:sp>
      <p:sp>
        <p:nvSpPr>
          <p:cNvPr id="4" name="Date Placeholder 3"/>
          <p:cNvSpPr>
            <a:spLocks noGrp="1"/>
          </p:cNvSpPr>
          <p:nvPr>
            <p:ph type="dt" sz="half" idx="15"/>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189A899B-9967-E349-9379-5B87EBE5833A}"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5" name="Slide Number Placeholder 5"/>
          <p:cNvSpPr>
            <a:spLocks noGrp="1"/>
          </p:cNvSpPr>
          <p:nvPr>
            <p:ph type="sldNum" sz="quarter" idx="16"/>
          </p:nvPr>
        </p:nvSpPr>
        <p:spPr>
          <a:xfrm>
            <a:off x="8329614" y="6161839"/>
            <a:ext cx="455612" cy="361839"/>
          </a:xfrm>
          <a:prstGeom prst="rect">
            <a:avLst/>
          </a:prstGeom>
        </p:spPr>
        <p:txBody>
          <a:bodyPr lIns="121917" tIns="60958" rIns="121917" bIns="60958"/>
          <a:lstStyle>
            <a:lvl1pPr defTabSz="457189">
              <a:defRPr smtClean="0">
                <a:ea typeface="MS PGothic" charset="0"/>
                <a:cs typeface="MS PGothic" charset="0"/>
              </a:defRPr>
            </a:lvl1pPr>
          </a:lstStyle>
          <a:p>
            <a:pPr>
              <a:defRPr/>
            </a:pPr>
            <a:fld id="{42B8380A-F8A2-EE49-9833-CD52D3618622}" type="slidenum">
              <a:rPr kumimoji="0" lang="en-US" sz="1800">
                <a:solidFill>
                  <a:prstClr val="black"/>
                </a:solidFill>
                <a:latin typeface="Arial"/>
              </a:rPr>
              <a:pPr>
                <a:defRPr/>
              </a:pPr>
              <a:t>‹#›</a:t>
            </a:fld>
            <a:endParaRPr kumimoji="0" lang="en-US" sz="1800">
              <a:solidFill>
                <a:prstClr val="black"/>
              </a:solidFill>
              <a:latin typeface="Arial"/>
            </a:endParaRPr>
          </a:p>
        </p:txBody>
      </p:sp>
    </p:spTree>
    <p:extLst>
      <p:ext uri="{BB962C8B-B14F-4D97-AF65-F5344CB8AC3E}">
        <p14:creationId xmlns:p14="http://schemas.microsoft.com/office/powerpoint/2010/main" val="1028743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Heading no Text condensed">
    <p:spTree>
      <p:nvGrpSpPr>
        <p:cNvPr id="1" name=""/>
        <p:cNvGrpSpPr/>
        <p:nvPr/>
      </p:nvGrpSpPr>
      <p:grpSpPr>
        <a:xfrm>
          <a:off x="0" y="0"/>
          <a:ext cx="0" cy="0"/>
          <a:chOff x="0" y="0"/>
          <a:chExt cx="0" cy="0"/>
        </a:xfrm>
      </p:grpSpPr>
      <p:sp>
        <p:nvSpPr>
          <p:cNvPr id="8" name="Title 7"/>
          <p:cNvSpPr>
            <a:spLocks noGrp="1"/>
          </p:cNvSpPr>
          <p:nvPr>
            <p:ph type="title"/>
          </p:nvPr>
        </p:nvSpPr>
        <p:spPr>
          <a:xfrm>
            <a:off x="228600" y="178807"/>
            <a:ext cx="7543800" cy="470883"/>
          </a:xfrm>
        </p:spPr>
        <p:txBody>
          <a:bodyPr/>
          <a:lstStyle>
            <a:lvl1pPr>
              <a:defRPr sz="2775">
                <a:solidFill>
                  <a:srgbClr val="339C96"/>
                </a:solidFill>
              </a:defRPr>
            </a:lvl1pPr>
          </a:lstStyle>
          <a:p>
            <a:r>
              <a:rPr lang="en-US" dirty="0"/>
              <a:t>Click to edit Master title style</a:t>
            </a:r>
          </a:p>
        </p:txBody>
      </p:sp>
      <p:sp>
        <p:nvSpPr>
          <p:cNvPr id="3" name="Date Placeholder 3"/>
          <p:cNvSpPr>
            <a:spLocks noGrp="1"/>
          </p:cNvSpPr>
          <p:nvPr>
            <p:ph type="dt" sz="half" idx="10"/>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DA66A749-C808-A049-B8C7-82E36F4463D4}"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4" name="Slide Number Placeholder 5"/>
          <p:cNvSpPr>
            <a:spLocks noGrp="1"/>
          </p:cNvSpPr>
          <p:nvPr>
            <p:ph type="sldNum" sz="quarter" idx="11"/>
          </p:nvPr>
        </p:nvSpPr>
        <p:spPr>
          <a:xfrm>
            <a:off x="8329614" y="6161839"/>
            <a:ext cx="455612" cy="361839"/>
          </a:xfrm>
          <a:prstGeom prst="rect">
            <a:avLst/>
          </a:prstGeom>
        </p:spPr>
        <p:txBody>
          <a:bodyPr lIns="121917" tIns="60958" rIns="121917" bIns="60958"/>
          <a:lstStyle>
            <a:lvl1pPr defTabSz="457189">
              <a:defRPr smtClean="0">
                <a:ea typeface="MS PGothic" charset="0"/>
                <a:cs typeface="MS PGothic" charset="0"/>
              </a:defRPr>
            </a:lvl1pPr>
          </a:lstStyle>
          <a:p>
            <a:pPr>
              <a:defRPr/>
            </a:pPr>
            <a:fld id="{EC7930A3-C655-9643-8F56-97E44D8CA291}" type="slidenum">
              <a:rPr kumimoji="0" lang="en-US" sz="1800">
                <a:solidFill>
                  <a:prstClr val="black"/>
                </a:solidFill>
                <a:latin typeface="Arial"/>
              </a:rPr>
              <a:pPr>
                <a:defRPr/>
              </a:pPr>
              <a:t>‹#›</a:t>
            </a:fld>
            <a:endParaRPr kumimoji="0" lang="en-US" sz="1800">
              <a:solidFill>
                <a:prstClr val="black"/>
              </a:solidFill>
              <a:latin typeface="Arial"/>
            </a:endParaRPr>
          </a:p>
        </p:txBody>
      </p:sp>
    </p:spTree>
    <p:extLst>
      <p:ext uri="{BB962C8B-B14F-4D97-AF65-F5344CB8AC3E}">
        <p14:creationId xmlns:p14="http://schemas.microsoft.com/office/powerpoint/2010/main" val="160272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6" name="Footer Placeholder 5"/>
          <p:cNvSpPr>
            <a:spLocks noGrp="1" noChangeArrowheads="1"/>
          </p:cNvSpPr>
          <p:nvPr>
            <p:ph type="ftr" sz="quarter" idx="10"/>
          </p:nvPr>
        </p:nvSpPr>
        <p:spPr>
          <a:xfrm>
            <a:off x="76200" y="6551085"/>
            <a:ext cx="5562600" cy="230716"/>
          </a:xfrm>
          <a:prstGeom prst="rect">
            <a:avLst/>
          </a:prstGeom>
        </p:spPr>
        <p:txBody>
          <a:bodyPr/>
          <a:lstStyle>
            <a:lvl1pPr>
              <a:defRPr sz="749" dirty="0" smtClean="0">
                <a:solidFill>
                  <a:schemeClr val="bg2"/>
                </a:solidFill>
              </a:defRPr>
            </a:lvl1pPr>
          </a:lstStyle>
          <a:p>
            <a:pPr>
              <a:defRPr/>
            </a:pPr>
            <a:r>
              <a:rPr lang="en-US" dirty="0">
                <a:solidFill>
                  <a:srgbClr val="808080"/>
                </a:solidFill>
              </a:rPr>
              <a:t>© 2016 International Business Machines Corporation</a:t>
            </a:r>
          </a:p>
        </p:txBody>
      </p:sp>
      <p:sp>
        <p:nvSpPr>
          <p:cNvPr id="7" name="Slide Number Placeholder 6"/>
          <p:cNvSpPr>
            <a:spLocks noGrp="1" noChangeArrowheads="1"/>
          </p:cNvSpPr>
          <p:nvPr>
            <p:ph type="sldNum" sz="quarter" idx="11"/>
          </p:nvPr>
        </p:nvSpPr>
        <p:spPr>
          <a:xfrm>
            <a:off x="6858000" y="6551085"/>
            <a:ext cx="2133600" cy="230716"/>
          </a:xfrm>
          <a:prstGeom prst="rect">
            <a:avLst/>
          </a:prstGeom>
        </p:spPr>
        <p:txBody>
          <a:bodyPr/>
          <a:lstStyle>
            <a:lvl1pPr algn="r">
              <a:defRPr sz="749">
                <a:solidFill>
                  <a:schemeClr val="bg2"/>
                </a:solidFill>
              </a:defRPr>
            </a:lvl1pPr>
          </a:lstStyle>
          <a:p>
            <a:pPr>
              <a:defRPr/>
            </a:pPr>
            <a:fld id="{7856804B-9C2B-4798-98A9-8B1540B9225E}" type="slidenum">
              <a:rPr lang="en-US" smtClean="0">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10518385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4" name="Picture 7"/>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457217" y="6157599"/>
            <a:ext cx="7967663" cy="3745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a:off x="457200" y="457070"/>
            <a:ext cx="8229600" cy="55735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856366" y="2186130"/>
            <a:ext cx="5943600" cy="448587"/>
          </a:xfrm>
          <a:noFill/>
          <a:ln>
            <a:noFill/>
          </a:ln>
        </p:spPr>
        <p:txBody>
          <a:bodyPr anchor="ctr">
            <a:noAutofit/>
          </a:bodyPr>
          <a:lstStyle>
            <a:lvl1pPr marL="0" indent="0">
              <a:buNone/>
              <a:defRPr lang="en-US" sz="2325" b="1" i="0" dirty="0">
                <a:solidFill>
                  <a:srgbClr val="FFD91B"/>
                </a:solidFill>
                <a:latin typeface="HelvNeue for IBM"/>
                <a:cs typeface="HelvNeue for IBM"/>
              </a:defRPr>
            </a:lvl1pPr>
          </a:lstStyle>
          <a:p>
            <a:pPr lvl="0"/>
            <a:r>
              <a:rPr lang="en-US" dirty="0"/>
              <a:t>Click to edit Master subtitle style</a:t>
            </a:r>
          </a:p>
        </p:txBody>
      </p:sp>
      <p:sp>
        <p:nvSpPr>
          <p:cNvPr id="9" name="Title 8"/>
          <p:cNvSpPr>
            <a:spLocks noGrp="1"/>
          </p:cNvSpPr>
          <p:nvPr>
            <p:ph type="title"/>
          </p:nvPr>
        </p:nvSpPr>
        <p:spPr>
          <a:xfrm>
            <a:off x="847905" y="2738015"/>
            <a:ext cx="5943600" cy="1633124"/>
          </a:xfrm>
        </p:spPr>
        <p:txBody>
          <a:bodyPr/>
          <a:lstStyle>
            <a:lvl1pPr>
              <a:lnSpc>
                <a:spcPct val="100000"/>
              </a:lnSpc>
              <a:defRPr sz="5025">
                <a:solidFill>
                  <a:schemeClr val="bg1"/>
                </a:solidFill>
              </a:defRPr>
            </a:lvl1pPr>
          </a:lstStyle>
          <a:p>
            <a:r>
              <a:rPr lang="en-US" dirty="0"/>
              <a:t>Click to edit Master title style</a:t>
            </a:r>
          </a:p>
        </p:txBody>
      </p:sp>
      <p:sp>
        <p:nvSpPr>
          <p:cNvPr id="8" name="Slide Number Placeholder 5"/>
          <p:cNvSpPr>
            <a:spLocks noGrp="1"/>
          </p:cNvSpPr>
          <p:nvPr>
            <p:ph type="sldNum" sz="quarter" idx="11"/>
          </p:nvPr>
        </p:nvSpPr>
        <p:spPr>
          <a:xfrm>
            <a:off x="8208964" y="6168184"/>
            <a:ext cx="455612" cy="363955"/>
          </a:xfrm>
          <a:prstGeom prst="rect">
            <a:avLst/>
          </a:prstGeom>
        </p:spPr>
        <p:txBody>
          <a:bodyPr lIns="121917" tIns="60958" rIns="121917" bIns="60958"/>
          <a:lstStyle>
            <a:lvl1pPr defTabSz="457189">
              <a:defRPr smtClean="0">
                <a:ea typeface="MS PGothic" charset="0"/>
                <a:cs typeface="MS PGothic" charset="0"/>
              </a:defRPr>
            </a:lvl1pPr>
          </a:lstStyle>
          <a:p>
            <a:pPr>
              <a:defRPr/>
            </a:pPr>
            <a:fld id="{CA153072-123E-9141-B4DD-9B60C2170F32}" type="slidenum">
              <a:rPr kumimoji="0" lang="en-US" sz="1800">
                <a:solidFill>
                  <a:prstClr val="black"/>
                </a:solidFill>
                <a:latin typeface="Arial"/>
              </a:rPr>
              <a:pPr>
                <a:defRPr/>
              </a:pPr>
              <a:t>‹#›</a:t>
            </a:fld>
            <a:endParaRPr kumimoji="0" lang="en-US" sz="1800">
              <a:solidFill>
                <a:prstClr val="black"/>
              </a:solidFill>
              <a:latin typeface="Arial"/>
            </a:endParaRPr>
          </a:p>
        </p:txBody>
      </p:sp>
    </p:spTree>
    <p:extLst>
      <p:ext uri="{BB962C8B-B14F-4D97-AF65-F5344CB8AC3E}">
        <p14:creationId xmlns:p14="http://schemas.microsoft.com/office/powerpoint/2010/main" val="11133532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eading no text _condensed">
    <p:spTree>
      <p:nvGrpSpPr>
        <p:cNvPr id="1" name=""/>
        <p:cNvGrpSpPr/>
        <p:nvPr/>
      </p:nvGrpSpPr>
      <p:grpSpPr>
        <a:xfrm>
          <a:off x="0" y="0"/>
          <a:ext cx="0" cy="0"/>
          <a:chOff x="0" y="0"/>
          <a:chExt cx="0" cy="0"/>
        </a:xfrm>
      </p:grpSpPr>
      <p:sp>
        <p:nvSpPr>
          <p:cNvPr id="8" name="Title 7"/>
          <p:cNvSpPr>
            <a:spLocks noGrp="1"/>
          </p:cNvSpPr>
          <p:nvPr>
            <p:ph type="title"/>
          </p:nvPr>
        </p:nvSpPr>
        <p:spPr>
          <a:xfrm>
            <a:off x="230146" y="7471"/>
            <a:ext cx="7466924" cy="470883"/>
          </a:xfrm>
        </p:spPr>
        <p:txBody>
          <a:bodyPr/>
          <a:lstStyle>
            <a:lvl1pPr>
              <a:defRPr sz="2775">
                <a:latin typeface="+mj-lt"/>
                <a:ea typeface="+mj-ea"/>
              </a:defRPr>
            </a:lvl1pPr>
          </a:lstStyle>
          <a:p>
            <a:r>
              <a:rPr lang="en-US" dirty="0"/>
              <a:t>Click to edit Master title style</a:t>
            </a:r>
          </a:p>
        </p:txBody>
      </p:sp>
      <p:sp>
        <p:nvSpPr>
          <p:cNvPr id="3" name="Date Placeholder 3"/>
          <p:cNvSpPr>
            <a:spLocks noGrp="1"/>
          </p:cNvSpPr>
          <p:nvPr>
            <p:ph type="dt" sz="half" idx="10"/>
          </p:nvPr>
        </p:nvSpPr>
        <p:spPr>
          <a:xfrm>
            <a:off x="457200" y="6356515"/>
            <a:ext cx="2133600" cy="366071"/>
          </a:xfrm>
          <a:prstGeom prst="rect">
            <a:avLst/>
          </a:prstGeom>
        </p:spPr>
        <p:txBody>
          <a:bodyPr lIns="121917" tIns="60958" rIns="121917" bIns="60958"/>
          <a:lstStyle>
            <a:lvl1pPr defTabSz="457189">
              <a:defRPr smtClean="0">
                <a:ea typeface="MS PGothic" charset="0"/>
                <a:cs typeface="MS PGothic" charset="0"/>
              </a:defRPr>
            </a:lvl1pPr>
          </a:lstStyle>
          <a:p>
            <a:pPr>
              <a:defRPr/>
            </a:pPr>
            <a:fld id="{D73A4C68-405A-0648-BDB7-F808FD97AEA1}" type="datetime1">
              <a:rPr kumimoji="0" lang="en-US" sz="1800">
                <a:solidFill>
                  <a:prstClr val="black"/>
                </a:solidFill>
                <a:latin typeface="Calibri"/>
              </a:rPr>
              <a:pPr>
                <a:defRPr/>
              </a:pPr>
              <a:t>7/4/16</a:t>
            </a:fld>
            <a:endParaRPr kumimoji="0" lang="en-US" sz="1800">
              <a:solidFill>
                <a:prstClr val="black"/>
              </a:solidFill>
              <a:latin typeface="Calibri"/>
            </a:endParaRPr>
          </a:p>
        </p:txBody>
      </p:sp>
      <p:sp>
        <p:nvSpPr>
          <p:cNvPr id="4" name="Slide Number Placeholder 5"/>
          <p:cNvSpPr>
            <a:spLocks noGrp="1"/>
          </p:cNvSpPr>
          <p:nvPr>
            <p:ph type="sldNum" sz="quarter" idx="11"/>
          </p:nvPr>
        </p:nvSpPr>
        <p:spPr>
          <a:xfrm>
            <a:off x="8329614" y="6161839"/>
            <a:ext cx="455612" cy="361839"/>
          </a:xfrm>
          <a:prstGeom prst="rect">
            <a:avLst/>
          </a:prstGeom>
        </p:spPr>
        <p:txBody>
          <a:bodyPr lIns="121917" tIns="60958" rIns="121917" bIns="60958"/>
          <a:lstStyle>
            <a:lvl1pPr defTabSz="457189">
              <a:defRPr smtClean="0">
                <a:ea typeface="MS PGothic" charset="0"/>
                <a:cs typeface="MS PGothic" charset="0"/>
              </a:defRPr>
            </a:lvl1pPr>
          </a:lstStyle>
          <a:p>
            <a:pPr>
              <a:defRPr/>
            </a:pPr>
            <a:fld id="{FF388EBC-9AD7-A446-8E81-4B6DA44FD286}" type="slidenum">
              <a:rPr kumimoji="0" lang="en-US" sz="1800">
                <a:solidFill>
                  <a:prstClr val="black"/>
                </a:solidFill>
                <a:latin typeface="Arial"/>
              </a:rPr>
              <a:pPr>
                <a:defRPr/>
              </a:pPr>
              <a:t>‹#›</a:t>
            </a:fld>
            <a:endParaRPr kumimoji="0" lang="en-US" sz="1800" dirty="0">
              <a:solidFill>
                <a:prstClr val="black"/>
              </a:solidFill>
              <a:latin typeface="Arial"/>
            </a:endParaRPr>
          </a:p>
        </p:txBody>
      </p:sp>
    </p:spTree>
    <p:extLst>
      <p:ext uri="{BB962C8B-B14F-4D97-AF65-F5344CB8AC3E}">
        <p14:creationId xmlns:p14="http://schemas.microsoft.com/office/powerpoint/2010/main" val="7634785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cxnSp>
        <p:nvCxnSpPr>
          <p:cNvPr id="5" name="Straight Connector 4"/>
          <p:cNvCxnSpPr/>
          <p:nvPr userDrawn="1"/>
        </p:nvCxnSpPr>
        <p:spPr>
          <a:xfrm>
            <a:off x="1928813" y="647502"/>
            <a:ext cx="0" cy="5700540"/>
          </a:xfrm>
          <a:prstGeom prst="line">
            <a:avLst/>
          </a:prstGeom>
          <a:ln w="3175" cmpd="sng">
            <a:solidFill>
              <a:srgbClr val="B8B8B7"/>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2076826" y="614490"/>
            <a:ext cx="6851136" cy="887303"/>
          </a:xfrm>
        </p:spPr>
        <p:txBody>
          <a:bodyPr>
            <a:normAutofit/>
          </a:bodyPr>
          <a:lstStyle>
            <a:lvl1pPr>
              <a:defRPr sz="1575" b="1" i="0" spc="-90" normalizeH="0" baseline="0">
                <a:solidFill>
                  <a:schemeClr val="tx1"/>
                </a:solidFill>
                <a:latin typeface="Helvetica Neue"/>
                <a:cs typeface="Helvetica Neue"/>
              </a:defRPr>
            </a:lvl1pPr>
          </a:lstStyle>
          <a:p>
            <a:r>
              <a:rPr lang="en-US" dirty="0"/>
              <a:t>Click to edit Master title style</a:t>
            </a:r>
          </a:p>
        </p:txBody>
      </p:sp>
      <p:sp>
        <p:nvSpPr>
          <p:cNvPr id="4" name="Text Placeholder 3"/>
          <p:cNvSpPr>
            <a:spLocks noGrp="1"/>
          </p:cNvSpPr>
          <p:nvPr>
            <p:ph type="body" sz="quarter" idx="10"/>
          </p:nvPr>
        </p:nvSpPr>
        <p:spPr>
          <a:xfrm>
            <a:off x="211162" y="659602"/>
            <a:ext cx="1584325" cy="5566411"/>
          </a:xfrm>
        </p:spPr>
        <p:txBody>
          <a:bodyPr/>
          <a:lstStyle>
            <a:lvl1pPr marL="171446" indent="-171446">
              <a:buFont typeface="Arial"/>
              <a:buChar char="•"/>
              <a:defRPr sz="1200" b="1">
                <a:latin typeface="Helvetica Neue"/>
                <a:cs typeface="Helvetica Neue"/>
              </a:defRPr>
            </a:lvl1pPr>
            <a:lvl2pPr marL="171446" indent="-171446">
              <a:buFont typeface="Arial"/>
              <a:buChar char="•"/>
              <a:defRPr sz="1125" i="1"/>
            </a:lvl2pPr>
            <a:lvl3pPr marL="168271" indent="-168271">
              <a:buFont typeface="Lucida Grande"/>
              <a:buChar char="+"/>
              <a:defRPr sz="1125" i="1"/>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2380872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8226442" y="6168184"/>
            <a:ext cx="455613" cy="363955"/>
          </a:xfrm>
          <a:prstGeom prst="rect">
            <a:avLst/>
          </a:prstGeom>
        </p:spPr>
        <p:txBody>
          <a:bodyPr lIns="121917" tIns="60958" rIns="121917" bIns="60958"/>
          <a:lstStyle>
            <a:lvl1pPr>
              <a:defRPr smtClean="0">
                <a:solidFill>
                  <a:srgbClr val="000000"/>
                </a:solidFill>
              </a:defRPr>
            </a:lvl1pPr>
          </a:lstStyle>
          <a:p>
            <a:pPr defTabSz="457189">
              <a:defRPr/>
            </a:pPr>
            <a:fld id="{7432907E-AB16-2E44-893B-23A4E12BF18B}" type="slidenum">
              <a:rPr kumimoji="0" lang="en-US" smtClean="0"/>
              <a:pPr defTabSz="457189">
                <a:defRPr/>
              </a:pPr>
              <a:t>‹#›</a:t>
            </a:fld>
            <a:endParaRPr kumimoji="0" lang="en-US" dirty="0"/>
          </a:p>
        </p:txBody>
      </p:sp>
    </p:spTree>
    <p:extLst>
      <p:ext uri="{BB962C8B-B14F-4D97-AF65-F5344CB8AC3E}">
        <p14:creationId xmlns:p14="http://schemas.microsoft.com/office/powerpoint/2010/main" val="15935181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6120" y="333785"/>
            <a:ext cx="8771867" cy="637082"/>
          </a:xfrm>
        </p:spPr>
        <p:txBody>
          <a:bodyPr/>
          <a:lstStyle>
            <a:lvl1pPr>
              <a:defRPr baseline="0"/>
            </a:lvl1pPr>
          </a:lstStyle>
          <a:p>
            <a:r>
              <a:rPr lang="en-US"/>
              <a:t>Click to edit Master title style</a:t>
            </a:r>
            <a:endParaRPr lang="en-US" dirty="0"/>
          </a:p>
        </p:txBody>
      </p:sp>
      <p:sp>
        <p:nvSpPr>
          <p:cNvPr id="3" name="Content Placeholder 2"/>
          <p:cNvSpPr>
            <a:spLocks noGrp="1"/>
          </p:cNvSpPr>
          <p:nvPr>
            <p:ph idx="1"/>
          </p:nvPr>
        </p:nvSpPr>
        <p:spPr/>
        <p:txBody>
          <a:bodyPr>
            <a:normAutofit/>
          </a:bodyPr>
          <a:lstStyle>
            <a:lvl1pPr>
              <a:defRPr sz="1575"/>
            </a:lvl1pPr>
            <a:lvl2pPr>
              <a:defRPr sz="1425"/>
            </a:lvl2pPr>
            <a:lvl3pPr>
              <a:defRPr sz="1200"/>
            </a:lvl3pPr>
            <a:lvl4pPr>
              <a:defRPr sz="1125"/>
            </a:lvl4pPr>
            <a:lvl5pPr>
              <a:defRPr sz="112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1"/>
          </p:nvPr>
        </p:nvSpPr>
        <p:spPr>
          <a:xfrm>
            <a:off x="8329614" y="6161839"/>
            <a:ext cx="455612" cy="361839"/>
          </a:xfrm>
          <a:prstGeom prst="rect">
            <a:avLst/>
          </a:prstGeom>
        </p:spPr>
        <p:txBody>
          <a:bodyPr lIns="121917" tIns="60958" rIns="121917" bIns="60958"/>
          <a:lstStyle>
            <a:lvl1pPr defTabSz="457189">
              <a:defRPr smtClean="0">
                <a:ea typeface="MS PGothic" charset="0"/>
                <a:cs typeface="MS PGothic" charset="0"/>
              </a:defRPr>
            </a:lvl1pPr>
          </a:lstStyle>
          <a:p>
            <a:pPr>
              <a:defRPr/>
            </a:pPr>
            <a:fld id="{FF388EBC-9AD7-A446-8E81-4B6DA44FD286}" type="slidenum">
              <a:rPr kumimoji="0" lang="en-US" sz="1800">
                <a:solidFill>
                  <a:prstClr val="black"/>
                </a:solidFill>
                <a:latin typeface="Arial"/>
              </a:rPr>
              <a:pPr>
                <a:defRPr/>
              </a:pPr>
              <a:t>‹#›</a:t>
            </a:fld>
            <a:endParaRPr kumimoji="0" lang="en-US" sz="1800" dirty="0">
              <a:solidFill>
                <a:prstClr val="black"/>
              </a:solidFill>
              <a:latin typeface="Arial"/>
            </a:endParaRPr>
          </a:p>
        </p:txBody>
      </p:sp>
    </p:spTree>
    <p:extLst>
      <p:ext uri="{BB962C8B-B14F-4D97-AF65-F5344CB8AC3E}">
        <p14:creationId xmlns:p14="http://schemas.microsoft.com/office/powerpoint/2010/main" val="4214302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smtClean="0"/>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smtClean="0"/>
              <a:t>マスター サブタイトルの書式設定</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7/4/16</a:t>
            </a:fld>
            <a:endParaRPr lang="en-US" dirty="0"/>
          </a:p>
        </p:txBody>
      </p:sp>
      <p:sp>
        <p:nvSpPr>
          <p:cNvPr id="5" name="Footer Placeholder 4"/>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90803126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idx="1"/>
          </p:nvPr>
        </p:nvSpPr>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7/4/16</a:t>
            </a:fld>
            <a:endParaRPr lang="en-US" dirty="0"/>
          </a:p>
        </p:txBody>
      </p:sp>
      <p:sp>
        <p:nvSpPr>
          <p:cNvPr id="5" name="Footer Placeholder 4"/>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2055586623"/>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C764DE79-268F-4C1A-8933-263129D2AF90}" type="datetimeFigureOut">
              <a:rPr lang="en-US" dirty="0"/>
              <a:t>7/4/16</a:t>
            </a:fld>
            <a:endParaRPr lang="en-US" dirty="0"/>
          </a:p>
        </p:txBody>
      </p:sp>
      <p:sp>
        <p:nvSpPr>
          <p:cNvPr id="5" name="Footer Placeholder 4"/>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674943472"/>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7/4/16</a:t>
            </a:fld>
            <a:endParaRPr lang="en-US" dirty="0"/>
          </a:p>
        </p:txBody>
      </p:sp>
      <p:sp>
        <p:nvSpPr>
          <p:cNvPr id="6" name="Footer Placeholder 5"/>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559289028"/>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7/4/16</a:t>
            </a:fld>
            <a:endParaRPr lang="en-US" dirty="0"/>
          </a:p>
        </p:txBody>
      </p:sp>
      <p:sp>
        <p:nvSpPr>
          <p:cNvPr id="8" name="Footer Placeholder 7"/>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9" name="Slide Number Placeholder 8"/>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227749255"/>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5" name="Rectangle 5"/>
          <p:cNvSpPr>
            <a:spLocks noGrp="1" noChangeArrowheads="1"/>
          </p:cNvSpPr>
          <p:nvPr>
            <p:ph type="ftr" sz="quarter" idx="10"/>
          </p:nvPr>
        </p:nvSpPr>
        <p:spPr>
          <a:xfrm>
            <a:off x="76200" y="6551085"/>
            <a:ext cx="5562600" cy="230716"/>
          </a:xfrm>
          <a:prstGeom prst="rect">
            <a:avLst/>
          </a:prstGeom>
        </p:spPr>
        <p:txBody>
          <a:bodyPr/>
          <a:lstStyle>
            <a:lvl1pPr>
              <a:defRPr sz="749" dirty="0" smtClean="0">
                <a:solidFill>
                  <a:schemeClr val="bg2"/>
                </a:solidFill>
              </a:defRPr>
            </a:lvl1pPr>
          </a:lstStyle>
          <a:p>
            <a:pPr>
              <a:defRPr/>
            </a:pPr>
            <a:r>
              <a:rPr lang="en-US" dirty="0">
                <a:solidFill>
                  <a:srgbClr val="808080"/>
                </a:solidFill>
              </a:rPr>
              <a:t>© 2016 International Business Machines Corporation</a:t>
            </a:r>
          </a:p>
        </p:txBody>
      </p:sp>
      <p:sp>
        <p:nvSpPr>
          <p:cNvPr id="6" name="Rectangle 6"/>
          <p:cNvSpPr>
            <a:spLocks noGrp="1" noChangeArrowheads="1"/>
          </p:cNvSpPr>
          <p:nvPr>
            <p:ph type="sldNum" sz="quarter" idx="11"/>
          </p:nvPr>
        </p:nvSpPr>
        <p:spPr>
          <a:xfrm>
            <a:off x="6858000" y="6551085"/>
            <a:ext cx="2133600" cy="230716"/>
          </a:xfrm>
          <a:prstGeom prst="rect">
            <a:avLst/>
          </a:prstGeom>
        </p:spPr>
        <p:txBody>
          <a:bodyPr/>
          <a:lstStyle>
            <a:lvl1pPr>
              <a:defRPr sz="749">
                <a:solidFill>
                  <a:schemeClr val="bg2"/>
                </a:solidFill>
              </a:defRPr>
            </a:lvl1pPr>
          </a:lstStyle>
          <a:p>
            <a:pPr>
              <a:defRPr/>
            </a:pPr>
            <a:fld id="{7856804B-9C2B-4798-98A9-8B1540B9225E}" type="slidenum">
              <a:rPr lang="en-US">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753155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7/4/16</a:t>
            </a:fld>
            <a:endParaRPr lang="en-US" dirty="0"/>
          </a:p>
        </p:txBody>
      </p:sp>
      <p:sp>
        <p:nvSpPr>
          <p:cNvPr id="4" name="Footer Placeholder 3"/>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5" name="Slide Number Placeholder 4"/>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758848409"/>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7/4/16</a:t>
            </a:fld>
            <a:endParaRPr lang="en-US" dirty="0"/>
          </a:p>
        </p:txBody>
      </p:sp>
      <p:sp>
        <p:nvSpPr>
          <p:cNvPr id="3" name="Footer Placeholder 2"/>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852809108"/>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764DE79-268F-4C1A-8933-263129D2AF90}" type="datetimeFigureOut">
              <a:rPr lang="en-US" dirty="0"/>
              <a:t>7/4/16</a:t>
            </a:fld>
            <a:endParaRPr lang="en-US" dirty="0"/>
          </a:p>
        </p:txBody>
      </p:sp>
      <p:sp>
        <p:nvSpPr>
          <p:cNvPr id="6" name="Footer Placeholder 5"/>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856818078"/>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smtClean="0"/>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プレースホルダーまでドラッグするかアイコンをクリックして図を追加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764DE79-268F-4C1A-8933-263129D2AF90}" type="datetimeFigureOut">
              <a:rPr lang="en-US" dirty="0"/>
              <a:t>7/4/16</a:t>
            </a:fld>
            <a:endParaRPr lang="en-US" dirty="0"/>
          </a:p>
        </p:txBody>
      </p:sp>
      <p:sp>
        <p:nvSpPr>
          <p:cNvPr id="6" name="Footer Placeholder 5"/>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7" name="Slide Number Placeholder 6"/>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663583811"/>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7/4/16</a:t>
            </a:fld>
            <a:endParaRPr lang="en-US" dirty="0"/>
          </a:p>
        </p:txBody>
      </p:sp>
      <p:sp>
        <p:nvSpPr>
          <p:cNvPr id="5" name="Footer Placeholder 4"/>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763511184"/>
      </p:ext>
    </p:extLst>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smtClean="0"/>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7/4/16</a:t>
            </a:fld>
            <a:endParaRPr lang="en-US" dirty="0"/>
          </a:p>
        </p:txBody>
      </p:sp>
      <p:sp>
        <p:nvSpPr>
          <p:cNvPr id="5" name="Footer Placeholder 4"/>
          <p:cNvSpPr>
            <a:spLocks noGrp="1"/>
          </p:cNvSpPr>
          <p:nvPr>
            <p:ph type="ftr" sz="quarter" idx="11"/>
          </p:nvPr>
        </p:nvSpPr>
        <p:spPr/>
        <p:txBody>
          <a:body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6" name="Slide Number Placeholder 5"/>
          <p:cNvSpPr>
            <a:spLocks noGrp="1"/>
          </p:cNvSpPr>
          <p:nvPr>
            <p:ph type="sldNum" sz="quarter" idx="12"/>
          </p:nvPr>
        </p:nvSpPr>
        <p:spPr/>
        <p:txBody>
          <a:body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91065724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ja-JP" dirty="0">
                <a:solidFill>
                  <a:srgbClr val="808080"/>
                </a:solidFill>
              </a:rPr>
              <a:t>© 2016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177C6896-A989-4C7F-98B8-7D3D354C7193}" type="slidenum">
              <a:rPr lang="ja-JP" altLang="en-US">
                <a:solidFill>
                  <a:srgbClr val="808080"/>
                </a:solidFill>
              </a:rPr>
              <a:pPr>
                <a:defRPr/>
              </a:pPr>
              <a:t>‹#›</a:t>
            </a:fld>
            <a:endParaRPr lang="en-US" altLang="ja-JP">
              <a:solidFill>
                <a:srgbClr val="808080"/>
              </a:solidFill>
            </a:endParaRPr>
          </a:p>
        </p:txBody>
      </p:sp>
    </p:spTree>
    <p:extLst>
      <p:ext uri="{BB962C8B-B14F-4D97-AF65-F5344CB8AC3E}">
        <p14:creationId xmlns:p14="http://schemas.microsoft.com/office/powerpoint/2010/main" val="1545478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457200" y="2129513"/>
            <a:ext cx="5029200" cy="1471837"/>
          </a:xfrm>
        </p:spPr>
        <p:txBody>
          <a:bodyPr anchor="b"/>
          <a:lstStyle>
            <a:lvl1pPr>
              <a:lnSpc>
                <a:spcPct val="90000"/>
              </a:lnSpc>
              <a:defRPr sz="3597"/>
            </a:lvl1pPr>
          </a:lstStyle>
          <a:p>
            <a:pPr lvl="0"/>
            <a:r>
              <a:rPr lang="en-US" altLang="ja-JP" noProof="0"/>
              <a:t>Click to edit Master title style</a:t>
            </a:r>
          </a:p>
        </p:txBody>
      </p:sp>
      <p:sp>
        <p:nvSpPr>
          <p:cNvPr id="18435" name="Rectangle 3"/>
          <p:cNvSpPr>
            <a:spLocks noGrp="1" noChangeArrowheads="1"/>
          </p:cNvSpPr>
          <p:nvPr>
            <p:ph type="subTitle" idx="1"/>
          </p:nvPr>
        </p:nvSpPr>
        <p:spPr>
          <a:xfrm>
            <a:off x="457200" y="3886835"/>
            <a:ext cx="5029200" cy="1750979"/>
          </a:xfrm>
        </p:spPr>
        <p:txBody>
          <a:bodyPr/>
          <a:lstStyle>
            <a:lvl1pPr marL="0" indent="0">
              <a:buFontTx/>
              <a:buNone/>
              <a:defRPr sz="1799" b="1">
                <a:solidFill>
                  <a:schemeClr val="accent2"/>
                </a:solidFill>
              </a:defRPr>
            </a:lvl1pPr>
          </a:lstStyle>
          <a:p>
            <a:pPr lvl="0"/>
            <a:r>
              <a:rPr lang="en-US" altLang="ja-JP" noProof="0" dirty="0"/>
              <a:t>Click to edit Master subtitle style</a:t>
            </a:r>
          </a:p>
        </p:txBody>
      </p:sp>
      <p:pic>
        <p:nvPicPr>
          <p:cNvPr id="18444" name="Picture 12" descr="Internal_logo_widescreen"/>
          <p:cNvPicPr>
            <a:picLocks noChangeAspect="1" noChangeArrowheads="1"/>
          </p:cNvPicPr>
          <p:nvPr userDrawn="1"/>
        </p:nvPicPr>
        <p:blipFill>
          <a:blip r:embed="rId2">
            <a:extLst>
              <a:ext uri="{28A0092B-C50C-407E-A947-70E740481C1C}">
                <a14:useLocalDpi xmlns:a14="http://schemas.microsoft.com/office/drawing/2010/main" val="0"/>
              </a:ext>
            </a:extLst>
          </a:blip>
          <a:srcRect t="13139" r="41936" b="13101"/>
          <a:stretch>
            <a:fillRect/>
          </a:stretch>
        </p:blipFill>
        <p:spPr bwMode="auto">
          <a:xfrm>
            <a:off x="5029200" y="1"/>
            <a:ext cx="4114800" cy="6858000"/>
          </a:xfrm>
          <a:prstGeom prst="rect">
            <a:avLst/>
          </a:prstGeom>
          <a:noFill/>
          <a:extLst>
            <a:ext uri="{909E8E84-426E-40dd-AFC4-6F175D3DCCD1}">
              <a14:hiddenFill xmlns="" xmlns:a14="http://schemas.microsoft.com/office/drawing/2010/main">
                <a:solidFill>
                  <a:srgbClr val="FFFFFF"/>
                </a:solidFill>
              </a14:hiddenFill>
            </a:ext>
          </a:extLst>
        </p:spPr>
      </p:pic>
      <p:pic>
        <p:nvPicPr>
          <p:cNvPr id="18449" name="Picture 13" descr="IBM_logo_green"/>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7200" y="6039608"/>
            <a:ext cx="609600" cy="329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50" name="Picture 18" descr="IBMWatson_green"/>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55614" y="558283"/>
            <a:ext cx="1755775" cy="32143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67629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6" name="Footer Placeholder 5"/>
          <p:cNvSpPr>
            <a:spLocks noGrp="1" noChangeArrowheads="1"/>
          </p:cNvSpPr>
          <p:nvPr>
            <p:ph type="ftr" sz="quarter" idx="10"/>
          </p:nvPr>
        </p:nvSpPr>
        <p:spPr>
          <a:xfrm>
            <a:off x="76200" y="6551085"/>
            <a:ext cx="5562600" cy="230716"/>
          </a:xfrm>
          <a:prstGeom prst="rect">
            <a:avLst/>
          </a:prstGeom>
        </p:spPr>
        <p:txBody>
          <a:bodyPr/>
          <a:lstStyle>
            <a:lvl1pPr>
              <a:defRPr sz="749" dirty="0" smtClean="0">
                <a:solidFill>
                  <a:schemeClr val="bg2"/>
                </a:solidFill>
              </a:defRPr>
            </a:lvl1pPr>
          </a:lstStyle>
          <a:p>
            <a:pPr>
              <a:defRPr/>
            </a:pPr>
            <a:r>
              <a:rPr lang="en-US" dirty="0">
                <a:solidFill>
                  <a:srgbClr val="808080"/>
                </a:solidFill>
              </a:rPr>
              <a:t>© 2016 International Business Machines Corporation</a:t>
            </a:r>
          </a:p>
        </p:txBody>
      </p:sp>
      <p:sp>
        <p:nvSpPr>
          <p:cNvPr id="7" name="Slide Number Placeholder 6"/>
          <p:cNvSpPr>
            <a:spLocks noGrp="1" noChangeArrowheads="1"/>
          </p:cNvSpPr>
          <p:nvPr>
            <p:ph type="sldNum" sz="quarter" idx="11"/>
          </p:nvPr>
        </p:nvSpPr>
        <p:spPr>
          <a:xfrm>
            <a:off x="6858000" y="6551085"/>
            <a:ext cx="2133600" cy="230716"/>
          </a:xfrm>
          <a:prstGeom prst="rect">
            <a:avLst/>
          </a:prstGeom>
        </p:spPr>
        <p:txBody>
          <a:bodyPr/>
          <a:lstStyle>
            <a:lvl1pPr algn="r">
              <a:defRPr sz="749">
                <a:solidFill>
                  <a:schemeClr val="bg2"/>
                </a:solidFill>
              </a:defRPr>
            </a:lvl1pPr>
          </a:lstStyle>
          <a:p>
            <a:pPr>
              <a:defRPr/>
            </a:pPr>
            <a:fld id="{7856804B-9C2B-4798-98A9-8B1540B9225E}" type="slidenum">
              <a:rPr lang="en-US" smtClean="0">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864050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a:t>Click to edit Master title style</a:t>
            </a:r>
            <a:endParaRPr lang="ja-JP" altLang="en-US"/>
          </a:p>
        </p:txBody>
      </p:sp>
      <p:sp>
        <p:nvSpPr>
          <p:cNvPr id="5" name="Rectangle 5"/>
          <p:cNvSpPr>
            <a:spLocks noGrp="1" noChangeArrowheads="1"/>
          </p:cNvSpPr>
          <p:nvPr>
            <p:ph type="ftr" sz="quarter" idx="10"/>
          </p:nvPr>
        </p:nvSpPr>
        <p:spPr>
          <a:xfrm>
            <a:off x="76200" y="6551085"/>
            <a:ext cx="5562600" cy="230716"/>
          </a:xfrm>
          <a:prstGeom prst="rect">
            <a:avLst/>
          </a:prstGeom>
        </p:spPr>
        <p:txBody>
          <a:bodyPr/>
          <a:lstStyle>
            <a:lvl1pPr>
              <a:defRPr sz="749" dirty="0" smtClean="0">
                <a:solidFill>
                  <a:schemeClr val="bg2"/>
                </a:solidFill>
              </a:defRPr>
            </a:lvl1pPr>
          </a:lstStyle>
          <a:p>
            <a:pPr>
              <a:defRPr/>
            </a:pPr>
            <a:r>
              <a:rPr lang="en-US" dirty="0">
                <a:solidFill>
                  <a:srgbClr val="808080"/>
                </a:solidFill>
              </a:rPr>
              <a:t>© 2016 International Business Machines Corporation</a:t>
            </a:r>
          </a:p>
        </p:txBody>
      </p:sp>
      <p:sp>
        <p:nvSpPr>
          <p:cNvPr id="6" name="Rectangle 6"/>
          <p:cNvSpPr>
            <a:spLocks noGrp="1" noChangeArrowheads="1"/>
          </p:cNvSpPr>
          <p:nvPr>
            <p:ph type="sldNum" sz="quarter" idx="11"/>
          </p:nvPr>
        </p:nvSpPr>
        <p:spPr>
          <a:xfrm>
            <a:off x="6858000" y="6551085"/>
            <a:ext cx="2133600" cy="230716"/>
          </a:xfrm>
          <a:prstGeom prst="rect">
            <a:avLst/>
          </a:prstGeom>
        </p:spPr>
        <p:txBody>
          <a:bodyPr/>
          <a:lstStyle>
            <a:lvl1pPr>
              <a:defRPr sz="749">
                <a:solidFill>
                  <a:schemeClr val="bg2"/>
                </a:solidFill>
              </a:defRPr>
            </a:lvl1pPr>
          </a:lstStyle>
          <a:p>
            <a:pPr>
              <a:defRPr/>
            </a:pPr>
            <a:fld id="{7856804B-9C2B-4798-98A9-8B1540B9225E}" type="slidenum">
              <a:rPr lang="en-US">
                <a:solidFill>
                  <a:srgbClr val="808080"/>
                </a:solidFill>
              </a:rPr>
              <a:pPr>
                <a:defRPr/>
              </a:pPr>
              <a:t>‹#›</a:t>
            </a:fld>
            <a:endParaRPr lang="en-US">
              <a:solidFill>
                <a:srgbClr val="808080"/>
              </a:solidFill>
            </a:endParaRPr>
          </a:p>
        </p:txBody>
      </p:sp>
    </p:spTree>
    <p:extLst>
      <p:ext uri="{BB962C8B-B14F-4D97-AF65-F5344CB8AC3E}">
        <p14:creationId xmlns:p14="http://schemas.microsoft.com/office/powerpoint/2010/main" val="1134216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ja-JP" dirty="0">
                <a:solidFill>
                  <a:srgbClr val="808080"/>
                </a:solidFill>
              </a:rPr>
              <a:t>© 2016 International Business Machines Corporation</a:t>
            </a:r>
          </a:p>
        </p:txBody>
      </p:sp>
      <p:sp>
        <p:nvSpPr>
          <p:cNvPr id="3" name="Rectangle 6"/>
          <p:cNvSpPr>
            <a:spLocks noGrp="1" noChangeArrowheads="1"/>
          </p:cNvSpPr>
          <p:nvPr>
            <p:ph type="sldNum" sz="quarter" idx="11"/>
          </p:nvPr>
        </p:nvSpPr>
        <p:spPr>
          <a:ln/>
        </p:spPr>
        <p:txBody>
          <a:bodyPr/>
          <a:lstStyle>
            <a:lvl1pPr>
              <a:defRPr/>
            </a:lvl1pPr>
          </a:lstStyle>
          <a:p>
            <a:pPr>
              <a:defRPr/>
            </a:pPr>
            <a:fld id="{177C6896-A989-4C7F-98B8-7D3D354C7193}" type="slidenum">
              <a:rPr lang="ja-JP" altLang="en-US">
                <a:solidFill>
                  <a:srgbClr val="808080"/>
                </a:solidFill>
              </a:rPr>
              <a:pPr>
                <a:defRPr/>
              </a:pPr>
              <a:t>‹#›</a:t>
            </a:fld>
            <a:endParaRPr lang="en-US" altLang="ja-JP">
              <a:solidFill>
                <a:srgbClr val="808080"/>
              </a:solidFill>
            </a:endParaRPr>
          </a:p>
        </p:txBody>
      </p:sp>
    </p:spTree>
    <p:extLst>
      <p:ext uri="{BB962C8B-B14F-4D97-AF65-F5344CB8AC3E}">
        <p14:creationId xmlns:p14="http://schemas.microsoft.com/office/powerpoint/2010/main" val="710087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82563" y="515939"/>
            <a:ext cx="8686800" cy="815975"/>
          </a:xfrm>
        </p:spPr>
        <p:txBody>
          <a:bodyPr/>
          <a:lstStyle/>
          <a:p>
            <a:r>
              <a:rPr lang="en-US" altLang="ja-JP"/>
              <a:t>Click to edit Master title style</a:t>
            </a:r>
            <a:endParaRPr lang="ja-JP" altLang="en-US"/>
          </a:p>
        </p:txBody>
      </p:sp>
      <p:sp>
        <p:nvSpPr>
          <p:cNvPr id="3" name="Text Placeholder 2"/>
          <p:cNvSpPr>
            <a:spLocks noGrp="1"/>
          </p:cNvSpPr>
          <p:nvPr>
            <p:ph type="body" sz="half" idx="1"/>
          </p:nvPr>
        </p:nvSpPr>
        <p:spPr>
          <a:xfrm>
            <a:off x="182563" y="1863726"/>
            <a:ext cx="8686800" cy="2168525"/>
          </a:xfrm>
          <a:prstGeom prst="rect">
            <a:avLst/>
          </a:prstGeo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4" name="Content Placeholder 3"/>
          <p:cNvSpPr>
            <a:spLocks noGrp="1"/>
          </p:cNvSpPr>
          <p:nvPr>
            <p:ph sz="half" idx="2"/>
          </p:nvPr>
        </p:nvSpPr>
        <p:spPr>
          <a:xfrm>
            <a:off x="182563" y="4184651"/>
            <a:ext cx="8686800" cy="2170113"/>
          </a:xfrm>
          <a:prstGeom prst="rect">
            <a:avLst/>
          </a:prstGeom>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ja-JP" altLang="en-US"/>
          </a:p>
        </p:txBody>
      </p:sp>
      <p:sp>
        <p:nvSpPr>
          <p:cNvPr id="5" name="Rectangle 6"/>
          <p:cNvSpPr>
            <a:spLocks noGrp="1" noChangeArrowheads="1"/>
          </p:cNvSpPr>
          <p:nvPr>
            <p:ph type="sldNum" sz="quarter" idx="10"/>
          </p:nvPr>
        </p:nvSpPr>
        <p:spPr>
          <a:ln/>
        </p:spPr>
        <p:txBody>
          <a:bodyPr/>
          <a:lstStyle>
            <a:lvl1pPr>
              <a:defRPr/>
            </a:lvl1pPr>
          </a:lstStyle>
          <a:p>
            <a:pPr>
              <a:defRPr/>
            </a:pPr>
            <a:fld id="{1F75695C-EDB7-4C26-9BC1-CB1BE9437180}" type="slidenum">
              <a:rPr lang="ja-JP" altLang="en-US">
                <a:solidFill>
                  <a:srgbClr val="000000"/>
                </a:solidFill>
              </a:rPr>
              <a:pPr>
                <a:defRPr/>
              </a:pPr>
              <a:t>‹#›</a:t>
            </a:fld>
            <a:endParaRPr lang="en-US" altLang="ja-JP">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r>
              <a:rPr lang="en-US" altLang="ja-JP" dirty="0">
                <a:solidFill>
                  <a:srgbClr val="000000"/>
                </a:solidFill>
              </a:rPr>
              <a:t>IBM Confidential</a:t>
            </a:r>
          </a:p>
        </p:txBody>
      </p:sp>
      <p:sp>
        <p:nvSpPr>
          <p:cNvPr id="7" name="Rectangle 8"/>
          <p:cNvSpPr>
            <a:spLocks noGrp="1" noChangeArrowheads="1"/>
          </p:cNvSpPr>
          <p:nvPr>
            <p:ph type="dt" sz="half" idx="12"/>
          </p:nvPr>
        </p:nvSpPr>
        <p:spPr>
          <a:xfrm>
            <a:off x="549276" y="6537326"/>
            <a:ext cx="1004888" cy="184149"/>
          </a:xfrm>
          <a:prstGeom prst="rect">
            <a:avLst/>
          </a:prstGeom>
          <a:ln/>
        </p:spPr>
        <p:txBody>
          <a:bodyPr/>
          <a:lstStyle>
            <a:lvl1pPr>
              <a:defRPr/>
            </a:lvl1pPr>
          </a:lstStyle>
          <a:p>
            <a:pPr fontAlgn="base">
              <a:spcBef>
                <a:spcPct val="0"/>
              </a:spcBef>
              <a:spcAft>
                <a:spcPct val="0"/>
              </a:spcAft>
              <a:defRPr/>
            </a:pPr>
            <a:fld id="{0E4832FF-A2BF-445B-AFF8-4855F288E531}" type="datetime1">
              <a:rPr kumimoji="0" lang="ja-JP" altLang="en-US">
                <a:solidFill>
                  <a:srgbClr val="000000"/>
                </a:solidFill>
                <a:ea typeface="ヒラギノ角ゴ Pro W3"/>
                <a:cs typeface="ヒラギノ角ゴ Pro W3"/>
              </a:rPr>
              <a:pPr fontAlgn="base">
                <a:spcBef>
                  <a:spcPct val="0"/>
                </a:spcBef>
                <a:spcAft>
                  <a:spcPct val="0"/>
                </a:spcAft>
                <a:defRPr/>
              </a:pPr>
              <a:t>2016/7/4</a:t>
            </a:fld>
            <a:endParaRPr kumimoji="0" lang="en-US" altLang="ja-JP">
              <a:solidFill>
                <a:srgbClr val="000000"/>
              </a:solidFill>
              <a:ea typeface="ヒラギノ角ゴ Pro W3"/>
              <a:cs typeface="ヒラギノ角ゴ Pro W3"/>
            </a:endParaRPr>
          </a:p>
        </p:txBody>
      </p:sp>
    </p:spTree>
    <p:extLst>
      <p:ext uri="{BB962C8B-B14F-4D97-AF65-F5344CB8AC3E}">
        <p14:creationId xmlns:p14="http://schemas.microsoft.com/office/powerpoint/2010/main" val="13277527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2.xml"/><Relationship Id="rId7" Type="http://schemas.openxmlformats.org/officeDocument/2006/relationships/image" Target="../media/image1.png"/><Relationship Id="rId8" Type="http://schemas.openxmlformats.org/officeDocument/2006/relationships/image" Target="../media/image2.png"/><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theme" Target="../theme/theme3.xml"/><Relationship Id="rId6" Type="http://schemas.openxmlformats.org/officeDocument/2006/relationships/image" Target="../media/image1.png"/><Relationship Id="rId7" Type="http://schemas.openxmlformats.org/officeDocument/2006/relationships/image" Target="../media/image2.png"/><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4.xml"/><Relationship Id="rId13" Type="http://schemas.openxmlformats.org/officeDocument/2006/relationships/image" Target="../media/image4.png"/><Relationship Id="rId1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theme" Target="../theme/theme5.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91351"/>
            <a:ext cx="8229600" cy="427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ja-JP" dirty="0"/>
              <a:t>Click to edit Master title style</a:t>
            </a:r>
          </a:p>
        </p:txBody>
      </p:sp>
      <p:sp>
        <p:nvSpPr>
          <p:cNvPr id="17411" name="Rectangle 3"/>
          <p:cNvSpPr>
            <a:spLocks noGrp="1" noChangeArrowheads="1"/>
          </p:cNvSpPr>
          <p:nvPr>
            <p:ph type="body" idx="1"/>
          </p:nvPr>
        </p:nvSpPr>
        <p:spPr bwMode="auto">
          <a:xfrm>
            <a:off x="457200" y="2286001"/>
            <a:ext cx="3886200" cy="3840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ja-JP"/>
              <a:t>Click to edit Master text styles</a:t>
            </a:r>
          </a:p>
          <a:p>
            <a:pPr lvl="0"/>
            <a:r>
              <a:rPr lang="en-US" altLang="ja-JP"/>
              <a:t>Second level</a:t>
            </a:r>
          </a:p>
          <a:p>
            <a:pPr lvl="1"/>
            <a:r>
              <a:rPr lang="en-US" altLang="ja-JP"/>
              <a:t>Third level</a:t>
            </a:r>
          </a:p>
        </p:txBody>
      </p:sp>
      <p:sp>
        <p:nvSpPr>
          <p:cNvPr id="1033" name="Line 9"/>
          <p:cNvSpPr>
            <a:spLocks noChangeShapeType="1"/>
          </p:cNvSpPr>
          <p:nvPr userDrawn="1"/>
        </p:nvSpPr>
        <p:spPr bwMode="auto">
          <a:xfrm>
            <a:off x="457200" y="837425"/>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fontAlgn="base">
              <a:spcBef>
                <a:spcPct val="0"/>
              </a:spcBef>
              <a:spcAft>
                <a:spcPct val="0"/>
              </a:spcAft>
            </a:pPr>
            <a:endParaRPr kumimoji="0" lang="ja-JP" altLang="en-US" sz="1799">
              <a:solidFill>
                <a:srgbClr val="004266"/>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7428" name="Picture 11" descr="IBM_logo_green"/>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296276" y="380649"/>
            <a:ext cx="466725" cy="253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30" name="Picture 22" descr="IBMWatson_green"/>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7201" y="412369"/>
            <a:ext cx="1216025" cy="22204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5"/>
          <p:cNvSpPr>
            <a:spLocks noGrp="1" noChangeArrowheads="1"/>
          </p:cNvSpPr>
          <p:nvPr>
            <p:ph type="ftr" sz="quarter" idx="3"/>
          </p:nvPr>
        </p:nvSpPr>
        <p:spPr>
          <a:xfrm>
            <a:off x="76200" y="6551085"/>
            <a:ext cx="5562600" cy="230716"/>
          </a:xfrm>
          <a:prstGeom prst="rect">
            <a:avLst/>
          </a:prstGeom>
        </p:spPr>
        <p:txBody>
          <a:bodyPr/>
          <a:lstStyle>
            <a:lvl1pPr>
              <a:defRPr sz="749" dirty="0" smtClean="0">
                <a:solidFill>
                  <a:schemeClr val="bg2"/>
                </a:solidFill>
              </a:defRPr>
            </a:lvl1pPr>
          </a:lstStyle>
          <a:p>
            <a:pPr fontAlgn="base">
              <a:spcBef>
                <a:spcPct val="0"/>
              </a:spcBef>
              <a:spcAft>
                <a:spcPct val="0"/>
              </a:spcAft>
              <a:defRPr/>
            </a:pPr>
            <a:r>
              <a:rPr kumimoji="0" lang="en-US" dirty="0">
                <a:solidFill>
                  <a:srgbClr val="808080"/>
                </a:solidFill>
                <a:ea typeface="ヒラギノ角ゴ Pro W3"/>
                <a:cs typeface="ヒラギノ角ゴ Pro W3"/>
              </a:rPr>
              <a:t>© 2016 International Business Machines Corporation</a:t>
            </a:r>
          </a:p>
        </p:txBody>
      </p:sp>
      <p:sp>
        <p:nvSpPr>
          <p:cNvPr id="11" name="Rectangle 6"/>
          <p:cNvSpPr>
            <a:spLocks noGrp="1" noChangeArrowheads="1"/>
          </p:cNvSpPr>
          <p:nvPr>
            <p:ph type="sldNum" sz="quarter" idx="4"/>
          </p:nvPr>
        </p:nvSpPr>
        <p:spPr>
          <a:xfrm>
            <a:off x="6858000" y="6551085"/>
            <a:ext cx="2133600" cy="230716"/>
          </a:xfrm>
          <a:prstGeom prst="rect">
            <a:avLst/>
          </a:prstGeom>
        </p:spPr>
        <p:txBody>
          <a:bodyPr/>
          <a:lstStyle>
            <a:lvl1pPr algn="r">
              <a:defRPr sz="749">
                <a:solidFill>
                  <a:schemeClr val="bg2"/>
                </a:solidFill>
              </a:defRPr>
            </a:lvl1p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726883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Lst>
  <p:hf hdr="0" dt="0"/>
  <p:txStyles>
    <p:titleStyle>
      <a:lvl1pPr algn="l" rtl="0" fontAlgn="base">
        <a:spcBef>
          <a:spcPct val="0"/>
        </a:spcBef>
        <a:spcAft>
          <a:spcPct val="0"/>
        </a:spcAft>
        <a:defRPr sz="1998" b="1" kern="1200">
          <a:solidFill>
            <a:srgbClr val="004266"/>
          </a:solidFill>
          <a:latin typeface="Meiryo UI" panose="020B0604030504040204" pitchFamily="50" charset="-128"/>
          <a:ea typeface="Meiryo UI" panose="020B0604030504040204" pitchFamily="50" charset="-128"/>
          <a:cs typeface="Meiryo UI" panose="020B0604030504040204" pitchFamily="50" charset="-128"/>
        </a:defRPr>
      </a:lvl1pPr>
      <a:lvl2pPr algn="l" rtl="0" fontAlgn="base">
        <a:spcBef>
          <a:spcPct val="0"/>
        </a:spcBef>
        <a:spcAft>
          <a:spcPct val="0"/>
        </a:spcAft>
        <a:defRPr sz="2798" b="1">
          <a:solidFill>
            <a:srgbClr val="004266"/>
          </a:solidFill>
          <a:latin typeface="Arial" panose="020B0604020202020204" pitchFamily="34" charset="0"/>
        </a:defRPr>
      </a:lvl2pPr>
      <a:lvl3pPr algn="l" rtl="0" fontAlgn="base">
        <a:spcBef>
          <a:spcPct val="0"/>
        </a:spcBef>
        <a:spcAft>
          <a:spcPct val="0"/>
        </a:spcAft>
        <a:defRPr sz="2798" b="1">
          <a:solidFill>
            <a:srgbClr val="004266"/>
          </a:solidFill>
          <a:latin typeface="Arial" panose="020B0604020202020204" pitchFamily="34" charset="0"/>
        </a:defRPr>
      </a:lvl3pPr>
      <a:lvl4pPr algn="l" rtl="0" fontAlgn="base">
        <a:spcBef>
          <a:spcPct val="0"/>
        </a:spcBef>
        <a:spcAft>
          <a:spcPct val="0"/>
        </a:spcAft>
        <a:defRPr sz="2798" b="1">
          <a:solidFill>
            <a:srgbClr val="004266"/>
          </a:solidFill>
          <a:latin typeface="Arial" panose="020B0604020202020204" pitchFamily="34" charset="0"/>
        </a:defRPr>
      </a:lvl4pPr>
      <a:lvl5pPr algn="l" rtl="0" fontAlgn="base">
        <a:spcBef>
          <a:spcPct val="0"/>
        </a:spcBef>
        <a:spcAft>
          <a:spcPct val="0"/>
        </a:spcAft>
        <a:defRPr sz="2798" b="1">
          <a:solidFill>
            <a:srgbClr val="004266"/>
          </a:solidFill>
          <a:latin typeface="Arial" panose="020B0604020202020204" pitchFamily="34" charset="0"/>
        </a:defRPr>
      </a:lvl5pPr>
      <a:lvl6pPr marL="456777" algn="l" rtl="0" fontAlgn="base">
        <a:spcBef>
          <a:spcPct val="0"/>
        </a:spcBef>
        <a:spcAft>
          <a:spcPct val="0"/>
        </a:spcAft>
        <a:defRPr sz="2798" b="1">
          <a:solidFill>
            <a:srgbClr val="004266"/>
          </a:solidFill>
          <a:latin typeface="Arial" panose="020B0604020202020204" pitchFamily="34" charset="0"/>
        </a:defRPr>
      </a:lvl6pPr>
      <a:lvl7pPr marL="913554" algn="l" rtl="0" fontAlgn="base">
        <a:spcBef>
          <a:spcPct val="0"/>
        </a:spcBef>
        <a:spcAft>
          <a:spcPct val="0"/>
        </a:spcAft>
        <a:defRPr sz="2798" b="1">
          <a:solidFill>
            <a:srgbClr val="004266"/>
          </a:solidFill>
          <a:latin typeface="Arial" panose="020B0604020202020204" pitchFamily="34" charset="0"/>
        </a:defRPr>
      </a:lvl7pPr>
      <a:lvl8pPr marL="1370331" algn="l" rtl="0" fontAlgn="base">
        <a:spcBef>
          <a:spcPct val="0"/>
        </a:spcBef>
        <a:spcAft>
          <a:spcPct val="0"/>
        </a:spcAft>
        <a:defRPr sz="2798" b="1">
          <a:solidFill>
            <a:srgbClr val="004266"/>
          </a:solidFill>
          <a:latin typeface="Arial" panose="020B0604020202020204" pitchFamily="34" charset="0"/>
        </a:defRPr>
      </a:lvl8pPr>
      <a:lvl9pPr marL="1827108" algn="l" rtl="0" fontAlgn="base">
        <a:spcBef>
          <a:spcPct val="0"/>
        </a:spcBef>
        <a:spcAft>
          <a:spcPct val="0"/>
        </a:spcAft>
        <a:defRPr sz="2798" b="1">
          <a:solidFill>
            <a:srgbClr val="004266"/>
          </a:solidFill>
          <a:latin typeface="Arial" panose="020B0604020202020204" pitchFamily="34" charset="0"/>
        </a:defRPr>
      </a:lvl9pPr>
    </p:titleStyle>
    <p:bodyStyle>
      <a:lvl1pPr marL="231560" indent="-231560" algn="l" rtl="0" fontAlgn="base">
        <a:spcBef>
          <a:spcPct val="20000"/>
        </a:spcBef>
        <a:spcAft>
          <a:spcPct val="0"/>
        </a:spcAft>
        <a:buChar char="•"/>
        <a:defRPr sz="1998" kern="1200">
          <a:solidFill>
            <a:srgbClr val="004266"/>
          </a:solidFill>
          <a:latin typeface="Meiryo UI" panose="020B0604030504040204" pitchFamily="50" charset="-128"/>
          <a:ea typeface="Meiryo UI" panose="020B0604030504040204" pitchFamily="50" charset="-128"/>
          <a:cs typeface="Meiryo UI" panose="020B0604030504040204" pitchFamily="50" charset="-128"/>
        </a:defRPr>
      </a:lvl1pPr>
      <a:lvl2pPr marL="742263" indent="-396508" algn="l" rtl="0" fontAlgn="base">
        <a:spcBef>
          <a:spcPct val="20000"/>
        </a:spcBef>
        <a:spcAft>
          <a:spcPct val="0"/>
        </a:spcAft>
        <a:buFont typeface="Arial" panose="020B0604020202020204" pitchFamily="34" charset="0"/>
        <a:buChar char="–"/>
        <a:defRPr sz="1998" kern="1200">
          <a:solidFill>
            <a:srgbClr val="004266"/>
          </a:solidFill>
          <a:latin typeface="+mn-lt"/>
          <a:ea typeface="+mn-ea"/>
          <a:cs typeface="+mn-cs"/>
        </a:defRPr>
      </a:lvl2pPr>
      <a:lvl3pPr marL="1141943" indent="-228389" algn="l" rtl="0" fontAlgn="base">
        <a:spcBef>
          <a:spcPct val="20000"/>
        </a:spcBef>
        <a:spcAft>
          <a:spcPct val="0"/>
        </a:spcAft>
        <a:buFont typeface="Arial" panose="020B0604020202020204" pitchFamily="34" charset="0"/>
        <a:buChar char="–"/>
        <a:defRPr sz="1998" kern="1200">
          <a:solidFill>
            <a:schemeClr val="tx1"/>
          </a:solidFill>
          <a:latin typeface="+mn-lt"/>
          <a:ea typeface="+mn-ea"/>
          <a:cs typeface="+mn-cs"/>
        </a:defRPr>
      </a:lvl3pPr>
      <a:lvl4pPr marL="1598720" indent="-228389" algn="l" rtl="0" fontAlgn="base">
        <a:spcBef>
          <a:spcPct val="20000"/>
        </a:spcBef>
        <a:spcAft>
          <a:spcPct val="0"/>
        </a:spcAft>
        <a:buChar char="–"/>
        <a:defRPr sz="1998" kern="1200">
          <a:solidFill>
            <a:schemeClr val="tx1"/>
          </a:solidFill>
          <a:latin typeface="+mn-lt"/>
          <a:ea typeface="+mn-ea"/>
          <a:cs typeface="+mn-cs"/>
        </a:defRPr>
      </a:lvl4pPr>
      <a:lvl5pPr marL="2055497" indent="-228389" algn="l" rtl="0" fontAlgn="base">
        <a:spcBef>
          <a:spcPct val="20000"/>
        </a:spcBef>
        <a:spcAft>
          <a:spcPct val="0"/>
        </a:spcAft>
        <a:buChar char="»"/>
        <a:defRPr sz="1998" kern="1200">
          <a:solidFill>
            <a:schemeClr val="tx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p:bodyStyle>
    <p:otherStyle>
      <a:defPPr>
        <a:defRPr lang="ja-JP"/>
      </a:defPPr>
      <a:lvl1pPr marL="0" algn="l" defTabSz="913554" rtl="0" eaLnBrk="1" latinLnBrk="0" hangingPunct="1">
        <a:defRPr kumimoji="1" sz="1799" kern="1200">
          <a:solidFill>
            <a:schemeClr val="tx1"/>
          </a:solidFill>
          <a:latin typeface="+mn-lt"/>
          <a:ea typeface="+mn-ea"/>
          <a:cs typeface="+mn-cs"/>
        </a:defRPr>
      </a:lvl1pPr>
      <a:lvl2pPr marL="456777" algn="l" defTabSz="913554" rtl="0" eaLnBrk="1" latinLnBrk="0" hangingPunct="1">
        <a:defRPr kumimoji="1" sz="1799" kern="1200">
          <a:solidFill>
            <a:schemeClr val="tx1"/>
          </a:solidFill>
          <a:latin typeface="+mn-lt"/>
          <a:ea typeface="+mn-ea"/>
          <a:cs typeface="+mn-cs"/>
        </a:defRPr>
      </a:lvl2pPr>
      <a:lvl3pPr marL="913554" algn="l" defTabSz="913554" rtl="0" eaLnBrk="1" latinLnBrk="0" hangingPunct="1">
        <a:defRPr kumimoji="1" sz="1799" kern="1200">
          <a:solidFill>
            <a:schemeClr val="tx1"/>
          </a:solidFill>
          <a:latin typeface="+mn-lt"/>
          <a:ea typeface="+mn-ea"/>
          <a:cs typeface="+mn-cs"/>
        </a:defRPr>
      </a:lvl3pPr>
      <a:lvl4pPr marL="1370331" algn="l" defTabSz="913554" rtl="0" eaLnBrk="1" latinLnBrk="0" hangingPunct="1">
        <a:defRPr kumimoji="1" sz="1799" kern="1200">
          <a:solidFill>
            <a:schemeClr val="tx1"/>
          </a:solidFill>
          <a:latin typeface="+mn-lt"/>
          <a:ea typeface="+mn-ea"/>
          <a:cs typeface="+mn-cs"/>
        </a:defRPr>
      </a:lvl4pPr>
      <a:lvl5pPr marL="1827108" algn="l" defTabSz="913554" rtl="0" eaLnBrk="1" latinLnBrk="0" hangingPunct="1">
        <a:defRPr kumimoji="1" sz="1799" kern="1200">
          <a:solidFill>
            <a:schemeClr val="tx1"/>
          </a:solidFill>
          <a:latin typeface="+mn-lt"/>
          <a:ea typeface="+mn-ea"/>
          <a:cs typeface="+mn-cs"/>
        </a:defRPr>
      </a:lvl5pPr>
      <a:lvl6pPr marL="2283886" algn="l" defTabSz="913554" rtl="0" eaLnBrk="1" latinLnBrk="0" hangingPunct="1">
        <a:defRPr kumimoji="1" sz="1799" kern="1200">
          <a:solidFill>
            <a:schemeClr val="tx1"/>
          </a:solidFill>
          <a:latin typeface="+mn-lt"/>
          <a:ea typeface="+mn-ea"/>
          <a:cs typeface="+mn-cs"/>
        </a:defRPr>
      </a:lvl6pPr>
      <a:lvl7pPr marL="2740663" algn="l" defTabSz="913554" rtl="0" eaLnBrk="1" latinLnBrk="0" hangingPunct="1">
        <a:defRPr kumimoji="1" sz="1799" kern="1200">
          <a:solidFill>
            <a:schemeClr val="tx1"/>
          </a:solidFill>
          <a:latin typeface="+mn-lt"/>
          <a:ea typeface="+mn-ea"/>
          <a:cs typeface="+mn-cs"/>
        </a:defRPr>
      </a:lvl7pPr>
      <a:lvl8pPr marL="3197440" algn="l" defTabSz="913554" rtl="0" eaLnBrk="1" latinLnBrk="0" hangingPunct="1">
        <a:defRPr kumimoji="1" sz="1799" kern="1200">
          <a:solidFill>
            <a:schemeClr val="tx1"/>
          </a:solidFill>
          <a:latin typeface="+mn-lt"/>
          <a:ea typeface="+mn-ea"/>
          <a:cs typeface="+mn-cs"/>
        </a:defRPr>
      </a:lvl8pPr>
      <a:lvl9pPr marL="3654217" algn="l" defTabSz="913554" rtl="0" eaLnBrk="1" latinLnBrk="0" hangingPunct="1">
        <a:defRPr kumimoji="1"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91351"/>
            <a:ext cx="8229600" cy="427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ja-JP" dirty="0"/>
              <a:t>Click to edit Master title style</a:t>
            </a:r>
          </a:p>
        </p:txBody>
      </p:sp>
      <p:sp>
        <p:nvSpPr>
          <p:cNvPr id="17411" name="Rectangle 3"/>
          <p:cNvSpPr>
            <a:spLocks noGrp="1" noChangeArrowheads="1"/>
          </p:cNvSpPr>
          <p:nvPr>
            <p:ph type="body" idx="1"/>
          </p:nvPr>
        </p:nvSpPr>
        <p:spPr bwMode="auto">
          <a:xfrm>
            <a:off x="457200" y="2286001"/>
            <a:ext cx="3886200" cy="3840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ja-JP"/>
              <a:t>Click to edit Master text styles</a:t>
            </a:r>
          </a:p>
          <a:p>
            <a:pPr lvl="0"/>
            <a:r>
              <a:rPr lang="en-US" altLang="ja-JP"/>
              <a:t>Second level</a:t>
            </a:r>
          </a:p>
          <a:p>
            <a:pPr lvl="1"/>
            <a:r>
              <a:rPr lang="en-US" altLang="ja-JP"/>
              <a:t>Third level</a:t>
            </a:r>
          </a:p>
        </p:txBody>
      </p:sp>
      <p:sp>
        <p:nvSpPr>
          <p:cNvPr id="1033" name="Line 9"/>
          <p:cNvSpPr>
            <a:spLocks noChangeShapeType="1"/>
          </p:cNvSpPr>
          <p:nvPr userDrawn="1"/>
        </p:nvSpPr>
        <p:spPr bwMode="auto">
          <a:xfrm>
            <a:off x="457200" y="837425"/>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fontAlgn="base">
              <a:spcBef>
                <a:spcPct val="0"/>
              </a:spcBef>
              <a:spcAft>
                <a:spcPct val="0"/>
              </a:spcAft>
            </a:pPr>
            <a:endParaRPr kumimoji="0" lang="ja-JP" altLang="en-US" sz="1799">
              <a:solidFill>
                <a:srgbClr val="004266"/>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7428" name="Picture 11" descr="IBM_logo_green"/>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296276" y="380649"/>
            <a:ext cx="466725" cy="253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30" name="Picture 22" descr="IBMWatson_green"/>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57201" y="412369"/>
            <a:ext cx="1216025" cy="22204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5"/>
          <p:cNvSpPr>
            <a:spLocks noGrp="1" noChangeArrowheads="1"/>
          </p:cNvSpPr>
          <p:nvPr>
            <p:ph type="ftr" sz="quarter" idx="3"/>
          </p:nvPr>
        </p:nvSpPr>
        <p:spPr>
          <a:xfrm>
            <a:off x="76200" y="6551085"/>
            <a:ext cx="5562600" cy="230716"/>
          </a:xfrm>
          <a:prstGeom prst="rect">
            <a:avLst/>
          </a:prstGeom>
        </p:spPr>
        <p:txBody>
          <a:bodyPr/>
          <a:lstStyle>
            <a:lvl1pPr>
              <a:defRPr sz="749" dirty="0" smtClean="0">
                <a:solidFill>
                  <a:schemeClr val="bg2"/>
                </a:solidFill>
              </a:defRPr>
            </a:lvl1pPr>
          </a:lstStyle>
          <a:p>
            <a:pPr fontAlgn="base">
              <a:spcBef>
                <a:spcPct val="0"/>
              </a:spcBef>
              <a:spcAft>
                <a:spcPct val="0"/>
              </a:spcAft>
              <a:defRPr/>
            </a:pPr>
            <a:r>
              <a:rPr kumimoji="0" lang="en-US" dirty="0">
                <a:solidFill>
                  <a:srgbClr val="808080"/>
                </a:solidFill>
                <a:ea typeface="ヒラギノ角ゴ Pro W3"/>
                <a:cs typeface="ヒラギノ角ゴ Pro W3"/>
              </a:rPr>
              <a:t>© 2016 International Business Machines Corporation</a:t>
            </a:r>
          </a:p>
        </p:txBody>
      </p:sp>
      <p:sp>
        <p:nvSpPr>
          <p:cNvPr id="11" name="Rectangle 6"/>
          <p:cNvSpPr>
            <a:spLocks noGrp="1" noChangeArrowheads="1"/>
          </p:cNvSpPr>
          <p:nvPr>
            <p:ph type="sldNum" sz="quarter" idx="4"/>
          </p:nvPr>
        </p:nvSpPr>
        <p:spPr>
          <a:xfrm>
            <a:off x="6858000" y="6551085"/>
            <a:ext cx="2133600" cy="230716"/>
          </a:xfrm>
          <a:prstGeom prst="rect">
            <a:avLst/>
          </a:prstGeom>
        </p:spPr>
        <p:txBody>
          <a:bodyPr/>
          <a:lstStyle>
            <a:lvl1pPr algn="r">
              <a:defRPr sz="749">
                <a:solidFill>
                  <a:schemeClr val="bg2"/>
                </a:solidFill>
              </a:defRPr>
            </a:lvl1p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741436840"/>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7" r:id="rId5"/>
  </p:sldLayoutIdLst>
  <p:hf hdr="0" dt="0"/>
  <p:txStyles>
    <p:titleStyle>
      <a:lvl1pPr algn="l" rtl="0" fontAlgn="base">
        <a:spcBef>
          <a:spcPct val="0"/>
        </a:spcBef>
        <a:spcAft>
          <a:spcPct val="0"/>
        </a:spcAft>
        <a:defRPr sz="1998" b="1" kern="1200">
          <a:solidFill>
            <a:srgbClr val="004266"/>
          </a:solidFill>
          <a:latin typeface="Meiryo UI" panose="020B0604030504040204" pitchFamily="50" charset="-128"/>
          <a:ea typeface="Meiryo UI" panose="020B0604030504040204" pitchFamily="50" charset="-128"/>
          <a:cs typeface="Meiryo UI" panose="020B0604030504040204" pitchFamily="50" charset="-128"/>
        </a:defRPr>
      </a:lvl1pPr>
      <a:lvl2pPr algn="l" rtl="0" fontAlgn="base">
        <a:spcBef>
          <a:spcPct val="0"/>
        </a:spcBef>
        <a:spcAft>
          <a:spcPct val="0"/>
        </a:spcAft>
        <a:defRPr sz="2798" b="1">
          <a:solidFill>
            <a:srgbClr val="004266"/>
          </a:solidFill>
          <a:latin typeface="Arial" panose="020B0604020202020204" pitchFamily="34" charset="0"/>
        </a:defRPr>
      </a:lvl2pPr>
      <a:lvl3pPr algn="l" rtl="0" fontAlgn="base">
        <a:spcBef>
          <a:spcPct val="0"/>
        </a:spcBef>
        <a:spcAft>
          <a:spcPct val="0"/>
        </a:spcAft>
        <a:defRPr sz="2798" b="1">
          <a:solidFill>
            <a:srgbClr val="004266"/>
          </a:solidFill>
          <a:latin typeface="Arial" panose="020B0604020202020204" pitchFamily="34" charset="0"/>
        </a:defRPr>
      </a:lvl3pPr>
      <a:lvl4pPr algn="l" rtl="0" fontAlgn="base">
        <a:spcBef>
          <a:spcPct val="0"/>
        </a:spcBef>
        <a:spcAft>
          <a:spcPct val="0"/>
        </a:spcAft>
        <a:defRPr sz="2798" b="1">
          <a:solidFill>
            <a:srgbClr val="004266"/>
          </a:solidFill>
          <a:latin typeface="Arial" panose="020B0604020202020204" pitchFamily="34" charset="0"/>
        </a:defRPr>
      </a:lvl4pPr>
      <a:lvl5pPr algn="l" rtl="0" fontAlgn="base">
        <a:spcBef>
          <a:spcPct val="0"/>
        </a:spcBef>
        <a:spcAft>
          <a:spcPct val="0"/>
        </a:spcAft>
        <a:defRPr sz="2798" b="1">
          <a:solidFill>
            <a:srgbClr val="004266"/>
          </a:solidFill>
          <a:latin typeface="Arial" panose="020B0604020202020204" pitchFamily="34" charset="0"/>
        </a:defRPr>
      </a:lvl5pPr>
      <a:lvl6pPr marL="456777" algn="l" rtl="0" fontAlgn="base">
        <a:spcBef>
          <a:spcPct val="0"/>
        </a:spcBef>
        <a:spcAft>
          <a:spcPct val="0"/>
        </a:spcAft>
        <a:defRPr sz="2798" b="1">
          <a:solidFill>
            <a:srgbClr val="004266"/>
          </a:solidFill>
          <a:latin typeface="Arial" panose="020B0604020202020204" pitchFamily="34" charset="0"/>
        </a:defRPr>
      </a:lvl6pPr>
      <a:lvl7pPr marL="913554" algn="l" rtl="0" fontAlgn="base">
        <a:spcBef>
          <a:spcPct val="0"/>
        </a:spcBef>
        <a:spcAft>
          <a:spcPct val="0"/>
        </a:spcAft>
        <a:defRPr sz="2798" b="1">
          <a:solidFill>
            <a:srgbClr val="004266"/>
          </a:solidFill>
          <a:latin typeface="Arial" panose="020B0604020202020204" pitchFamily="34" charset="0"/>
        </a:defRPr>
      </a:lvl7pPr>
      <a:lvl8pPr marL="1370331" algn="l" rtl="0" fontAlgn="base">
        <a:spcBef>
          <a:spcPct val="0"/>
        </a:spcBef>
        <a:spcAft>
          <a:spcPct val="0"/>
        </a:spcAft>
        <a:defRPr sz="2798" b="1">
          <a:solidFill>
            <a:srgbClr val="004266"/>
          </a:solidFill>
          <a:latin typeface="Arial" panose="020B0604020202020204" pitchFamily="34" charset="0"/>
        </a:defRPr>
      </a:lvl8pPr>
      <a:lvl9pPr marL="1827108" algn="l" rtl="0" fontAlgn="base">
        <a:spcBef>
          <a:spcPct val="0"/>
        </a:spcBef>
        <a:spcAft>
          <a:spcPct val="0"/>
        </a:spcAft>
        <a:defRPr sz="2798" b="1">
          <a:solidFill>
            <a:srgbClr val="004266"/>
          </a:solidFill>
          <a:latin typeface="Arial" panose="020B0604020202020204" pitchFamily="34" charset="0"/>
        </a:defRPr>
      </a:lvl9pPr>
    </p:titleStyle>
    <p:bodyStyle>
      <a:lvl1pPr marL="231560" indent="-231560" algn="l" rtl="0" fontAlgn="base">
        <a:spcBef>
          <a:spcPct val="20000"/>
        </a:spcBef>
        <a:spcAft>
          <a:spcPct val="0"/>
        </a:spcAft>
        <a:buChar char="•"/>
        <a:defRPr sz="1998" kern="1200">
          <a:solidFill>
            <a:srgbClr val="004266"/>
          </a:solidFill>
          <a:latin typeface="Meiryo UI" panose="020B0604030504040204" pitchFamily="50" charset="-128"/>
          <a:ea typeface="Meiryo UI" panose="020B0604030504040204" pitchFamily="50" charset="-128"/>
          <a:cs typeface="Meiryo UI" panose="020B0604030504040204" pitchFamily="50" charset="-128"/>
        </a:defRPr>
      </a:lvl1pPr>
      <a:lvl2pPr marL="742263" indent="-396508" algn="l" rtl="0" fontAlgn="base">
        <a:spcBef>
          <a:spcPct val="20000"/>
        </a:spcBef>
        <a:spcAft>
          <a:spcPct val="0"/>
        </a:spcAft>
        <a:buFont typeface="Arial" panose="020B0604020202020204" pitchFamily="34" charset="0"/>
        <a:buChar char="–"/>
        <a:defRPr sz="1998" kern="1200">
          <a:solidFill>
            <a:srgbClr val="004266"/>
          </a:solidFill>
          <a:latin typeface="+mn-lt"/>
          <a:ea typeface="+mn-ea"/>
          <a:cs typeface="+mn-cs"/>
        </a:defRPr>
      </a:lvl2pPr>
      <a:lvl3pPr marL="1141943" indent="-228389" algn="l" rtl="0" fontAlgn="base">
        <a:spcBef>
          <a:spcPct val="20000"/>
        </a:spcBef>
        <a:spcAft>
          <a:spcPct val="0"/>
        </a:spcAft>
        <a:buFont typeface="Arial" panose="020B0604020202020204" pitchFamily="34" charset="0"/>
        <a:buChar char="–"/>
        <a:defRPr sz="1998" kern="1200">
          <a:solidFill>
            <a:schemeClr val="tx1"/>
          </a:solidFill>
          <a:latin typeface="+mn-lt"/>
          <a:ea typeface="+mn-ea"/>
          <a:cs typeface="+mn-cs"/>
        </a:defRPr>
      </a:lvl3pPr>
      <a:lvl4pPr marL="1598720" indent="-228389" algn="l" rtl="0" fontAlgn="base">
        <a:spcBef>
          <a:spcPct val="20000"/>
        </a:spcBef>
        <a:spcAft>
          <a:spcPct val="0"/>
        </a:spcAft>
        <a:buChar char="–"/>
        <a:defRPr sz="1998" kern="1200">
          <a:solidFill>
            <a:schemeClr val="tx1"/>
          </a:solidFill>
          <a:latin typeface="+mn-lt"/>
          <a:ea typeface="+mn-ea"/>
          <a:cs typeface="+mn-cs"/>
        </a:defRPr>
      </a:lvl4pPr>
      <a:lvl5pPr marL="2055497" indent="-228389" algn="l" rtl="0" fontAlgn="base">
        <a:spcBef>
          <a:spcPct val="20000"/>
        </a:spcBef>
        <a:spcAft>
          <a:spcPct val="0"/>
        </a:spcAft>
        <a:buChar char="»"/>
        <a:defRPr sz="1998" kern="1200">
          <a:solidFill>
            <a:schemeClr val="tx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p:bodyStyle>
    <p:otherStyle>
      <a:defPPr>
        <a:defRPr lang="ja-JP"/>
      </a:defPPr>
      <a:lvl1pPr marL="0" algn="l" defTabSz="913554" rtl="0" eaLnBrk="1" latinLnBrk="0" hangingPunct="1">
        <a:defRPr kumimoji="1" sz="1799" kern="1200">
          <a:solidFill>
            <a:schemeClr val="tx1"/>
          </a:solidFill>
          <a:latin typeface="+mn-lt"/>
          <a:ea typeface="+mn-ea"/>
          <a:cs typeface="+mn-cs"/>
        </a:defRPr>
      </a:lvl1pPr>
      <a:lvl2pPr marL="456777" algn="l" defTabSz="913554" rtl="0" eaLnBrk="1" latinLnBrk="0" hangingPunct="1">
        <a:defRPr kumimoji="1" sz="1799" kern="1200">
          <a:solidFill>
            <a:schemeClr val="tx1"/>
          </a:solidFill>
          <a:latin typeface="+mn-lt"/>
          <a:ea typeface="+mn-ea"/>
          <a:cs typeface="+mn-cs"/>
        </a:defRPr>
      </a:lvl2pPr>
      <a:lvl3pPr marL="913554" algn="l" defTabSz="913554" rtl="0" eaLnBrk="1" latinLnBrk="0" hangingPunct="1">
        <a:defRPr kumimoji="1" sz="1799" kern="1200">
          <a:solidFill>
            <a:schemeClr val="tx1"/>
          </a:solidFill>
          <a:latin typeface="+mn-lt"/>
          <a:ea typeface="+mn-ea"/>
          <a:cs typeface="+mn-cs"/>
        </a:defRPr>
      </a:lvl3pPr>
      <a:lvl4pPr marL="1370331" algn="l" defTabSz="913554" rtl="0" eaLnBrk="1" latinLnBrk="0" hangingPunct="1">
        <a:defRPr kumimoji="1" sz="1799" kern="1200">
          <a:solidFill>
            <a:schemeClr val="tx1"/>
          </a:solidFill>
          <a:latin typeface="+mn-lt"/>
          <a:ea typeface="+mn-ea"/>
          <a:cs typeface="+mn-cs"/>
        </a:defRPr>
      </a:lvl4pPr>
      <a:lvl5pPr marL="1827108" algn="l" defTabSz="913554" rtl="0" eaLnBrk="1" latinLnBrk="0" hangingPunct="1">
        <a:defRPr kumimoji="1" sz="1799" kern="1200">
          <a:solidFill>
            <a:schemeClr val="tx1"/>
          </a:solidFill>
          <a:latin typeface="+mn-lt"/>
          <a:ea typeface="+mn-ea"/>
          <a:cs typeface="+mn-cs"/>
        </a:defRPr>
      </a:lvl5pPr>
      <a:lvl6pPr marL="2283886" algn="l" defTabSz="913554" rtl="0" eaLnBrk="1" latinLnBrk="0" hangingPunct="1">
        <a:defRPr kumimoji="1" sz="1799" kern="1200">
          <a:solidFill>
            <a:schemeClr val="tx1"/>
          </a:solidFill>
          <a:latin typeface="+mn-lt"/>
          <a:ea typeface="+mn-ea"/>
          <a:cs typeface="+mn-cs"/>
        </a:defRPr>
      </a:lvl6pPr>
      <a:lvl7pPr marL="2740663" algn="l" defTabSz="913554" rtl="0" eaLnBrk="1" latinLnBrk="0" hangingPunct="1">
        <a:defRPr kumimoji="1" sz="1799" kern="1200">
          <a:solidFill>
            <a:schemeClr val="tx1"/>
          </a:solidFill>
          <a:latin typeface="+mn-lt"/>
          <a:ea typeface="+mn-ea"/>
          <a:cs typeface="+mn-cs"/>
        </a:defRPr>
      </a:lvl7pPr>
      <a:lvl8pPr marL="3197440" algn="l" defTabSz="913554" rtl="0" eaLnBrk="1" latinLnBrk="0" hangingPunct="1">
        <a:defRPr kumimoji="1" sz="1799" kern="1200">
          <a:solidFill>
            <a:schemeClr val="tx1"/>
          </a:solidFill>
          <a:latin typeface="+mn-lt"/>
          <a:ea typeface="+mn-ea"/>
          <a:cs typeface="+mn-cs"/>
        </a:defRPr>
      </a:lvl8pPr>
      <a:lvl9pPr marL="3654217" algn="l" defTabSz="913554" rtl="0" eaLnBrk="1" latinLnBrk="0" hangingPunct="1">
        <a:defRPr kumimoji="1"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bwMode="auto">
          <a:xfrm>
            <a:off x="457200" y="891351"/>
            <a:ext cx="8229600" cy="4271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US" altLang="ja-JP" dirty="0"/>
              <a:t>Click to edit Master title style</a:t>
            </a:r>
          </a:p>
        </p:txBody>
      </p:sp>
      <p:sp>
        <p:nvSpPr>
          <p:cNvPr id="17411" name="Rectangle 3"/>
          <p:cNvSpPr>
            <a:spLocks noGrp="1" noChangeArrowheads="1"/>
          </p:cNvSpPr>
          <p:nvPr>
            <p:ph type="body" idx="1"/>
          </p:nvPr>
        </p:nvSpPr>
        <p:spPr bwMode="auto">
          <a:xfrm>
            <a:off x="457200" y="2286001"/>
            <a:ext cx="3886200" cy="38403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altLang="ja-JP"/>
              <a:t>Click to edit Master text styles</a:t>
            </a:r>
          </a:p>
          <a:p>
            <a:pPr lvl="0"/>
            <a:r>
              <a:rPr lang="en-US" altLang="ja-JP"/>
              <a:t>Second level</a:t>
            </a:r>
          </a:p>
          <a:p>
            <a:pPr lvl="1"/>
            <a:r>
              <a:rPr lang="en-US" altLang="ja-JP"/>
              <a:t>Third level</a:t>
            </a:r>
          </a:p>
        </p:txBody>
      </p:sp>
      <p:sp>
        <p:nvSpPr>
          <p:cNvPr id="1033" name="Line 9"/>
          <p:cNvSpPr>
            <a:spLocks noChangeShapeType="1"/>
          </p:cNvSpPr>
          <p:nvPr userDrawn="1"/>
        </p:nvSpPr>
        <p:spPr bwMode="auto">
          <a:xfrm>
            <a:off x="457200" y="837425"/>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fontAlgn="base">
              <a:spcBef>
                <a:spcPct val="0"/>
              </a:spcBef>
              <a:spcAft>
                <a:spcPct val="0"/>
              </a:spcAft>
            </a:pPr>
            <a:endParaRPr kumimoji="0" lang="ja-JP" altLang="en-US" sz="1799">
              <a:solidFill>
                <a:srgbClr val="004266"/>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17428" name="Picture 11" descr="IBM_logo_green"/>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8296276" y="380649"/>
            <a:ext cx="466725" cy="253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30" name="Picture 22" descr="IBMWatson_green"/>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7201" y="412369"/>
            <a:ext cx="1216025" cy="222044"/>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Rectangle 5"/>
          <p:cNvSpPr>
            <a:spLocks noGrp="1" noChangeArrowheads="1"/>
          </p:cNvSpPr>
          <p:nvPr>
            <p:ph type="ftr" sz="quarter" idx="3"/>
          </p:nvPr>
        </p:nvSpPr>
        <p:spPr>
          <a:xfrm>
            <a:off x="76200" y="6551085"/>
            <a:ext cx="5562600" cy="230716"/>
          </a:xfrm>
          <a:prstGeom prst="rect">
            <a:avLst/>
          </a:prstGeom>
        </p:spPr>
        <p:txBody>
          <a:bodyPr/>
          <a:lstStyle>
            <a:lvl1pPr>
              <a:defRPr sz="749" dirty="0" smtClean="0">
                <a:solidFill>
                  <a:schemeClr val="bg2"/>
                </a:solidFill>
              </a:defRPr>
            </a:lvl1pPr>
          </a:lstStyle>
          <a:p>
            <a:pPr fontAlgn="base">
              <a:spcBef>
                <a:spcPct val="0"/>
              </a:spcBef>
              <a:spcAft>
                <a:spcPct val="0"/>
              </a:spcAft>
              <a:defRPr/>
            </a:pPr>
            <a:r>
              <a:rPr kumimoji="0" lang="en-US" dirty="0">
                <a:solidFill>
                  <a:srgbClr val="808080"/>
                </a:solidFill>
                <a:ea typeface="ヒラギノ角ゴ Pro W3"/>
                <a:cs typeface="ヒラギノ角ゴ Pro W3"/>
              </a:rPr>
              <a:t>© 2016 International Business Machines Corporation</a:t>
            </a:r>
          </a:p>
        </p:txBody>
      </p:sp>
      <p:sp>
        <p:nvSpPr>
          <p:cNvPr id="11" name="Rectangle 6"/>
          <p:cNvSpPr>
            <a:spLocks noGrp="1" noChangeArrowheads="1"/>
          </p:cNvSpPr>
          <p:nvPr>
            <p:ph type="sldNum" sz="quarter" idx="4"/>
          </p:nvPr>
        </p:nvSpPr>
        <p:spPr>
          <a:xfrm>
            <a:off x="6858000" y="6551085"/>
            <a:ext cx="2133600" cy="230716"/>
          </a:xfrm>
          <a:prstGeom prst="rect">
            <a:avLst/>
          </a:prstGeom>
        </p:spPr>
        <p:txBody>
          <a:bodyPr/>
          <a:lstStyle>
            <a:lvl1pPr algn="r">
              <a:defRPr sz="749">
                <a:solidFill>
                  <a:schemeClr val="bg2"/>
                </a:solidFill>
              </a:defRPr>
            </a:lvl1p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Tree>
    <p:extLst>
      <p:ext uri="{BB962C8B-B14F-4D97-AF65-F5344CB8AC3E}">
        <p14:creationId xmlns:p14="http://schemas.microsoft.com/office/powerpoint/2010/main" val="18125001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Lst>
  <p:hf hdr="0" dt="0"/>
  <p:txStyles>
    <p:titleStyle>
      <a:lvl1pPr algn="l" rtl="0" fontAlgn="base">
        <a:spcBef>
          <a:spcPct val="0"/>
        </a:spcBef>
        <a:spcAft>
          <a:spcPct val="0"/>
        </a:spcAft>
        <a:defRPr sz="1998" b="1" kern="1200">
          <a:solidFill>
            <a:srgbClr val="004266"/>
          </a:solidFill>
          <a:latin typeface="Meiryo UI" panose="020B0604030504040204" pitchFamily="50" charset="-128"/>
          <a:ea typeface="Meiryo UI" panose="020B0604030504040204" pitchFamily="50" charset="-128"/>
          <a:cs typeface="Meiryo UI" panose="020B0604030504040204" pitchFamily="50" charset="-128"/>
        </a:defRPr>
      </a:lvl1pPr>
      <a:lvl2pPr algn="l" rtl="0" fontAlgn="base">
        <a:spcBef>
          <a:spcPct val="0"/>
        </a:spcBef>
        <a:spcAft>
          <a:spcPct val="0"/>
        </a:spcAft>
        <a:defRPr sz="2798" b="1">
          <a:solidFill>
            <a:srgbClr val="004266"/>
          </a:solidFill>
          <a:latin typeface="Arial" panose="020B0604020202020204" pitchFamily="34" charset="0"/>
        </a:defRPr>
      </a:lvl2pPr>
      <a:lvl3pPr algn="l" rtl="0" fontAlgn="base">
        <a:spcBef>
          <a:spcPct val="0"/>
        </a:spcBef>
        <a:spcAft>
          <a:spcPct val="0"/>
        </a:spcAft>
        <a:defRPr sz="2798" b="1">
          <a:solidFill>
            <a:srgbClr val="004266"/>
          </a:solidFill>
          <a:latin typeface="Arial" panose="020B0604020202020204" pitchFamily="34" charset="0"/>
        </a:defRPr>
      </a:lvl3pPr>
      <a:lvl4pPr algn="l" rtl="0" fontAlgn="base">
        <a:spcBef>
          <a:spcPct val="0"/>
        </a:spcBef>
        <a:spcAft>
          <a:spcPct val="0"/>
        </a:spcAft>
        <a:defRPr sz="2798" b="1">
          <a:solidFill>
            <a:srgbClr val="004266"/>
          </a:solidFill>
          <a:latin typeface="Arial" panose="020B0604020202020204" pitchFamily="34" charset="0"/>
        </a:defRPr>
      </a:lvl4pPr>
      <a:lvl5pPr algn="l" rtl="0" fontAlgn="base">
        <a:spcBef>
          <a:spcPct val="0"/>
        </a:spcBef>
        <a:spcAft>
          <a:spcPct val="0"/>
        </a:spcAft>
        <a:defRPr sz="2798" b="1">
          <a:solidFill>
            <a:srgbClr val="004266"/>
          </a:solidFill>
          <a:latin typeface="Arial" panose="020B0604020202020204" pitchFamily="34" charset="0"/>
        </a:defRPr>
      </a:lvl5pPr>
      <a:lvl6pPr marL="456777" algn="l" rtl="0" fontAlgn="base">
        <a:spcBef>
          <a:spcPct val="0"/>
        </a:spcBef>
        <a:spcAft>
          <a:spcPct val="0"/>
        </a:spcAft>
        <a:defRPr sz="2798" b="1">
          <a:solidFill>
            <a:srgbClr val="004266"/>
          </a:solidFill>
          <a:latin typeface="Arial" panose="020B0604020202020204" pitchFamily="34" charset="0"/>
        </a:defRPr>
      </a:lvl6pPr>
      <a:lvl7pPr marL="913554" algn="l" rtl="0" fontAlgn="base">
        <a:spcBef>
          <a:spcPct val="0"/>
        </a:spcBef>
        <a:spcAft>
          <a:spcPct val="0"/>
        </a:spcAft>
        <a:defRPr sz="2798" b="1">
          <a:solidFill>
            <a:srgbClr val="004266"/>
          </a:solidFill>
          <a:latin typeface="Arial" panose="020B0604020202020204" pitchFamily="34" charset="0"/>
        </a:defRPr>
      </a:lvl7pPr>
      <a:lvl8pPr marL="1370331" algn="l" rtl="0" fontAlgn="base">
        <a:spcBef>
          <a:spcPct val="0"/>
        </a:spcBef>
        <a:spcAft>
          <a:spcPct val="0"/>
        </a:spcAft>
        <a:defRPr sz="2798" b="1">
          <a:solidFill>
            <a:srgbClr val="004266"/>
          </a:solidFill>
          <a:latin typeface="Arial" panose="020B0604020202020204" pitchFamily="34" charset="0"/>
        </a:defRPr>
      </a:lvl8pPr>
      <a:lvl9pPr marL="1827108" algn="l" rtl="0" fontAlgn="base">
        <a:spcBef>
          <a:spcPct val="0"/>
        </a:spcBef>
        <a:spcAft>
          <a:spcPct val="0"/>
        </a:spcAft>
        <a:defRPr sz="2798" b="1">
          <a:solidFill>
            <a:srgbClr val="004266"/>
          </a:solidFill>
          <a:latin typeface="Arial" panose="020B0604020202020204" pitchFamily="34" charset="0"/>
        </a:defRPr>
      </a:lvl9pPr>
    </p:titleStyle>
    <p:bodyStyle>
      <a:lvl1pPr marL="231560" indent="-231560" algn="l" rtl="0" fontAlgn="base">
        <a:spcBef>
          <a:spcPct val="20000"/>
        </a:spcBef>
        <a:spcAft>
          <a:spcPct val="0"/>
        </a:spcAft>
        <a:buChar char="•"/>
        <a:defRPr sz="1998" kern="1200">
          <a:solidFill>
            <a:srgbClr val="004266"/>
          </a:solidFill>
          <a:latin typeface="Meiryo UI" panose="020B0604030504040204" pitchFamily="50" charset="-128"/>
          <a:ea typeface="Meiryo UI" panose="020B0604030504040204" pitchFamily="50" charset="-128"/>
          <a:cs typeface="Meiryo UI" panose="020B0604030504040204" pitchFamily="50" charset="-128"/>
        </a:defRPr>
      </a:lvl1pPr>
      <a:lvl2pPr marL="742263" indent="-396508" algn="l" rtl="0" fontAlgn="base">
        <a:spcBef>
          <a:spcPct val="20000"/>
        </a:spcBef>
        <a:spcAft>
          <a:spcPct val="0"/>
        </a:spcAft>
        <a:buFont typeface="Arial" panose="020B0604020202020204" pitchFamily="34" charset="0"/>
        <a:buChar char="–"/>
        <a:defRPr sz="1998" kern="1200">
          <a:solidFill>
            <a:srgbClr val="004266"/>
          </a:solidFill>
          <a:latin typeface="+mn-lt"/>
          <a:ea typeface="+mn-ea"/>
          <a:cs typeface="+mn-cs"/>
        </a:defRPr>
      </a:lvl2pPr>
      <a:lvl3pPr marL="1141943" indent="-228389" algn="l" rtl="0" fontAlgn="base">
        <a:spcBef>
          <a:spcPct val="20000"/>
        </a:spcBef>
        <a:spcAft>
          <a:spcPct val="0"/>
        </a:spcAft>
        <a:buFont typeface="Arial" panose="020B0604020202020204" pitchFamily="34" charset="0"/>
        <a:buChar char="–"/>
        <a:defRPr sz="1998" kern="1200">
          <a:solidFill>
            <a:schemeClr val="tx1"/>
          </a:solidFill>
          <a:latin typeface="+mn-lt"/>
          <a:ea typeface="+mn-ea"/>
          <a:cs typeface="+mn-cs"/>
        </a:defRPr>
      </a:lvl3pPr>
      <a:lvl4pPr marL="1598720" indent="-228389" algn="l" rtl="0" fontAlgn="base">
        <a:spcBef>
          <a:spcPct val="20000"/>
        </a:spcBef>
        <a:spcAft>
          <a:spcPct val="0"/>
        </a:spcAft>
        <a:buChar char="–"/>
        <a:defRPr sz="1998" kern="1200">
          <a:solidFill>
            <a:schemeClr val="tx1"/>
          </a:solidFill>
          <a:latin typeface="+mn-lt"/>
          <a:ea typeface="+mn-ea"/>
          <a:cs typeface="+mn-cs"/>
        </a:defRPr>
      </a:lvl4pPr>
      <a:lvl5pPr marL="2055497" indent="-228389" algn="l" rtl="0" fontAlgn="base">
        <a:spcBef>
          <a:spcPct val="20000"/>
        </a:spcBef>
        <a:spcAft>
          <a:spcPct val="0"/>
        </a:spcAft>
        <a:buChar char="»"/>
        <a:defRPr sz="1998" kern="1200">
          <a:solidFill>
            <a:schemeClr val="tx1"/>
          </a:solidFill>
          <a:latin typeface="+mn-lt"/>
          <a:ea typeface="+mn-ea"/>
          <a:cs typeface="+mn-cs"/>
        </a:defRPr>
      </a:lvl5pPr>
      <a:lvl6pPr marL="2512274"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6pPr>
      <a:lvl7pPr marL="2969051"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7pPr>
      <a:lvl8pPr marL="3425828"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8pPr>
      <a:lvl9pPr marL="3882605" indent="-228389" algn="l" defTabSz="913554" rtl="0" eaLnBrk="1" latinLnBrk="0" hangingPunct="1">
        <a:lnSpc>
          <a:spcPct val="90000"/>
        </a:lnSpc>
        <a:spcBef>
          <a:spcPts val="500"/>
        </a:spcBef>
        <a:buFont typeface="Arial" panose="020B0604020202020204" pitchFamily="34" charset="0"/>
        <a:buChar char="•"/>
        <a:defRPr kumimoji="1" sz="1799" kern="1200">
          <a:solidFill>
            <a:schemeClr val="tx1"/>
          </a:solidFill>
          <a:latin typeface="+mn-lt"/>
          <a:ea typeface="+mn-ea"/>
          <a:cs typeface="+mn-cs"/>
        </a:defRPr>
      </a:lvl9pPr>
    </p:bodyStyle>
    <p:otherStyle>
      <a:defPPr>
        <a:defRPr lang="ja-JP"/>
      </a:defPPr>
      <a:lvl1pPr marL="0" algn="l" defTabSz="913554" rtl="0" eaLnBrk="1" latinLnBrk="0" hangingPunct="1">
        <a:defRPr kumimoji="1" sz="1799" kern="1200">
          <a:solidFill>
            <a:schemeClr val="tx1"/>
          </a:solidFill>
          <a:latin typeface="+mn-lt"/>
          <a:ea typeface="+mn-ea"/>
          <a:cs typeface="+mn-cs"/>
        </a:defRPr>
      </a:lvl1pPr>
      <a:lvl2pPr marL="456777" algn="l" defTabSz="913554" rtl="0" eaLnBrk="1" latinLnBrk="0" hangingPunct="1">
        <a:defRPr kumimoji="1" sz="1799" kern="1200">
          <a:solidFill>
            <a:schemeClr val="tx1"/>
          </a:solidFill>
          <a:latin typeface="+mn-lt"/>
          <a:ea typeface="+mn-ea"/>
          <a:cs typeface="+mn-cs"/>
        </a:defRPr>
      </a:lvl2pPr>
      <a:lvl3pPr marL="913554" algn="l" defTabSz="913554" rtl="0" eaLnBrk="1" latinLnBrk="0" hangingPunct="1">
        <a:defRPr kumimoji="1" sz="1799" kern="1200">
          <a:solidFill>
            <a:schemeClr val="tx1"/>
          </a:solidFill>
          <a:latin typeface="+mn-lt"/>
          <a:ea typeface="+mn-ea"/>
          <a:cs typeface="+mn-cs"/>
        </a:defRPr>
      </a:lvl3pPr>
      <a:lvl4pPr marL="1370331" algn="l" defTabSz="913554" rtl="0" eaLnBrk="1" latinLnBrk="0" hangingPunct="1">
        <a:defRPr kumimoji="1" sz="1799" kern="1200">
          <a:solidFill>
            <a:schemeClr val="tx1"/>
          </a:solidFill>
          <a:latin typeface="+mn-lt"/>
          <a:ea typeface="+mn-ea"/>
          <a:cs typeface="+mn-cs"/>
        </a:defRPr>
      </a:lvl4pPr>
      <a:lvl5pPr marL="1827108" algn="l" defTabSz="913554" rtl="0" eaLnBrk="1" latinLnBrk="0" hangingPunct="1">
        <a:defRPr kumimoji="1" sz="1799" kern="1200">
          <a:solidFill>
            <a:schemeClr val="tx1"/>
          </a:solidFill>
          <a:latin typeface="+mn-lt"/>
          <a:ea typeface="+mn-ea"/>
          <a:cs typeface="+mn-cs"/>
        </a:defRPr>
      </a:lvl5pPr>
      <a:lvl6pPr marL="2283886" algn="l" defTabSz="913554" rtl="0" eaLnBrk="1" latinLnBrk="0" hangingPunct="1">
        <a:defRPr kumimoji="1" sz="1799" kern="1200">
          <a:solidFill>
            <a:schemeClr val="tx1"/>
          </a:solidFill>
          <a:latin typeface="+mn-lt"/>
          <a:ea typeface="+mn-ea"/>
          <a:cs typeface="+mn-cs"/>
        </a:defRPr>
      </a:lvl6pPr>
      <a:lvl7pPr marL="2740663" algn="l" defTabSz="913554" rtl="0" eaLnBrk="1" latinLnBrk="0" hangingPunct="1">
        <a:defRPr kumimoji="1" sz="1799" kern="1200">
          <a:solidFill>
            <a:schemeClr val="tx1"/>
          </a:solidFill>
          <a:latin typeface="+mn-lt"/>
          <a:ea typeface="+mn-ea"/>
          <a:cs typeface="+mn-cs"/>
        </a:defRPr>
      </a:lvl7pPr>
      <a:lvl8pPr marL="3197440" algn="l" defTabSz="913554" rtl="0" eaLnBrk="1" latinLnBrk="0" hangingPunct="1">
        <a:defRPr kumimoji="1" sz="1799" kern="1200">
          <a:solidFill>
            <a:schemeClr val="tx1"/>
          </a:solidFill>
          <a:latin typeface="+mn-lt"/>
          <a:ea typeface="+mn-ea"/>
          <a:cs typeface="+mn-cs"/>
        </a:defRPr>
      </a:lvl8pPr>
      <a:lvl9pPr marL="3654217" algn="l" defTabSz="913554" rtl="0" eaLnBrk="1" latinLnBrk="0" hangingPunct="1">
        <a:defRPr kumimoji="1"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762000" y="1354259"/>
            <a:ext cx="6172200" cy="1187618"/>
          </a:xfrm>
          <a:prstGeom prst="rect">
            <a:avLst/>
          </a:prstGeom>
          <a:noFill/>
          <a:ln>
            <a:noFill/>
          </a:ln>
          <a:extLst/>
        </p:spPr>
        <p:txBody>
          <a:bodyPr vert="horz" wrap="square" lIns="85709" tIns="42855" rIns="85709" bIns="42855" numCol="1" anchor="t" anchorCtr="0" compatLnSpc="1">
            <a:prstTxWarp prst="textNoShape">
              <a:avLst/>
            </a:prstTxWarp>
            <a:spAutoFit/>
          </a:bodyPr>
          <a:lstStyle/>
          <a:p>
            <a:pPr lvl="0"/>
            <a:r>
              <a:rPr lang="en-US" dirty="0"/>
              <a:t>Click to edit Master title style</a:t>
            </a:r>
          </a:p>
        </p:txBody>
      </p:sp>
      <p:sp>
        <p:nvSpPr>
          <p:cNvPr id="58373" name="Text Placeholder 2"/>
          <p:cNvSpPr>
            <a:spLocks noGrp="1"/>
          </p:cNvSpPr>
          <p:nvPr>
            <p:ph type="body" idx="1"/>
          </p:nvPr>
        </p:nvSpPr>
        <p:spPr bwMode="auto">
          <a:xfrm>
            <a:off x="762017" y="3021678"/>
            <a:ext cx="7464425" cy="3135932"/>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5709" tIns="42855" rIns="85709" bIns="42855"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Untitled-1.png"/>
          <p:cNvPicPr>
            <a:picLocks noChangeAspect="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7705726" y="6320369"/>
            <a:ext cx="822325" cy="1164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40"/>
          <p:cNvSpPr txBox="1">
            <a:spLocks noChangeArrowheads="1"/>
          </p:cNvSpPr>
          <p:nvPr userDrawn="1"/>
        </p:nvSpPr>
        <p:spPr bwMode="auto">
          <a:xfrm>
            <a:off x="8355014" y="6349843"/>
            <a:ext cx="339725" cy="103875"/>
          </a:xfrm>
          <a:prstGeom prst="rect">
            <a:avLst/>
          </a:prstGeom>
          <a:noFill/>
          <a:ln w="9525">
            <a:noFill/>
            <a:miter lim="800000"/>
            <a:headEnd/>
            <a:tailEnd/>
          </a:ln>
        </p:spPr>
        <p:txBody>
          <a:bodyPr lIns="0" tIns="0" rIns="0" bIns="0" anchor="b">
            <a:spAutoFit/>
          </a:bodyPr>
          <a:lstStyle>
            <a:lvl1pPr defTabSz="1306513" eaLnBrk="0" hangingPunct="0">
              <a:defRPr sz="2600">
                <a:solidFill>
                  <a:schemeClr val="tx1"/>
                </a:solidFill>
                <a:latin typeface="Arial" charset="0"/>
                <a:ea typeface="ＭＳ Ｐゴシック" charset="0"/>
                <a:cs typeface="Arial" charset="0"/>
              </a:defRPr>
            </a:lvl1pPr>
            <a:lvl2pPr marL="744538" indent="-285750" defTabSz="1306513" eaLnBrk="0" hangingPunct="0">
              <a:defRPr sz="2600">
                <a:solidFill>
                  <a:schemeClr val="tx1"/>
                </a:solidFill>
                <a:latin typeface="Arial" charset="0"/>
                <a:ea typeface="Arial" charset="0"/>
                <a:cs typeface="Arial" charset="0"/>
              </a:defRPr>
            </a:lvl2pPr>
            <a:lvl3pPr marL="1143000" indent="-228600" defTabSz="1306513" eaLnBrk="0" hangingPunct="0">
              <a:defRPr sz="2600">
                <a:solidFill>
                  <a:schemeClr val="tx1"/>
                </a:solidFill>
                <a:latin typeface="Arial" charset="0"/>
                <a:ea typeface="Arial" charset="0"/>
                <a:cs typeface="Arial" charset="0"/>
              </a:defRPr>
            </a:lvl3pPr>
            <a:lvl4pPr marL="1601788" indent="-230188" defTabSz="1306513" eaLnBrk="0" hangingPunct="0">
              <a:defRPr sz="2600">
                <a:solidFill>
                  <a:schemeClr val="tx1"/>
                </a:solidFill>
                <a:latin typeface="Arial" charset="0"/>
                <a:ea typeface="Arial" charset="0"/>
                <a:cs typeface="Arial" charset="0"/>
              </a:defRPr>
            </a:lvl4pPr>
            <a:lvl5pPr marL="2057400" indent="-230188" defTabSz="1306513" eaLnBrk="0" hangingPunct="0">
              <a:defRPr sz="2600">
                <a:solidFill>
                  <a:schemeClr val="tx1"/>
                </a:solidFill>
                <a:latin typeface="Arial" charset="0"/>
                <a:ea typeface="Arial" charset="0"/>
                <a:cs typeface="Arial" charset="0"/>
              </a:defRPr>
            </a:lvl5pPr>
            <a:lvl6pPr marL="2514600" indent="-230188" defTabSz="1306513" eaLnBrk="0" fontAlgn="base" hangingPunct="0">
              <a:spcBef>
                <a:spcPct val="0"/>
              </a:spcBef>
              <a:spcAft>
                <a:spcPct val="0"/>
              </a:spcAft>
              <a:defRPr sz="2600">
                <a:solidFill>
                  <a:schemeClr val="tx1"/>
                </a:solidFill>
                <a:latin typeface="Arial" charset="0"/>
                <a:ea typeface="Arial" charset="0"/>
                <a:cs typeface="Arial" charset="0"/>
              </a:defRPr>
            </a:lvl6pPr>
            <a:lvl7pPr marL="2971800" indent="-230188" defTabSz="1306513" eaLnBrk="0" fontAlgn="base" hangingPunct="0">
              <a:spcBef>
                <a:spcPct val="0"/>
              </a:spcBef>
              <a:spcAft>
                <a:spcPct val="0"/>
              </a:spcAft>
              <a:defRPr sz="2600">
                <a:solidFill>
                  <a:schemeClr val="tx1"/>
                </a:solidFill>
                <a:latin typeface="Arial" charset="0"/>
                <a:ea typeface="Arial" charset="0"/>
                <a:cs typeface="Arial" charset="0"/>
              </a:defRPr>
            </a:lvl7pPr>
            <a:lvl8pPr marL="3429000" indent="-230188" defTabSz="1306513" eaLnBrk="0" fontAlgn="base" hangingPunct="0">
              <a:spcBef>
                <a:spcPct val="0"/>
              </a:spcBef>
              <a:spcAft>
                <a:spcPct val="0"/>
              </a:spcAft>
              <a:defRPr sz="2600">
                <a:solidFill>
                  <a:schemeClr val="tx1"/>
                </a:solidFill>
                <a:latin typeface="Arial" charset="0"/>
                <a:ea typeface="Arial" charset="0"/>
                <a:cs typeface="Arial" charset="0"/>
              </a:defRPr>
            </a:lvl8pPr>
            <a:lvl9pPr marL="3886200" indent="-230188" defTabSz="1306513" eaLnBrk="0" fontAlgn="base" hangingPunct="0">
              <a:spcBef>
                <a:spcPct val="0"/>
              </a:spcBef>
              <a:spcAft>
                <a:spcPct val="0"/>
              </a:spcAft>
              <a:defRPr sz="2600">
                <a:solidFill>
                  <a:schemeClr val="tx1"/>
                </a:solidFill>
                <a:latin typeface="Arial" charset="0"/>
                <a:ea typeface="Arial" charset="0"/>
                <a:cs typeface="Arial" charset="0"/>
              </a:defRPr>
            </a:lvl9pPr>
          </a:lstStyle>
          <a:p>
            <a:pPr algn="r" eaLnBrk="1" hangingPunct="1">
              <a:spcBef>
                <a:spcPct val="50000"/>
              </a:spcBef>
              <a:defRPr/>
            </a:pPr>
            <a:fld id="{925906A9-B419-BC4C-A57D-7D64BC38085E}" type="slidenum">
              <a:rPr kumimoji="0" lang="en-US" sz="675" smtClean="0">
                <a:solidFill>
                  <a:srgbClr val="000000"/>
                </a:solidFill>
              </a:rPr>
              <a:pPr algn="r" eaLnBrk="1" hangingPunct="1">
                <a:spcBef>
                  <a:spcPct val="50000"/>
                </a:spcBef>
                <a:defRPr/>
              </a:pPr>
              <a:t>‹#›</a:t>
            </a:fld>
            <a:endParaRPr kumimoji="0" lang="en-US" sz="675" dirty="0">
              <a:solidFill>
                <a:srgbClr val="000000"/>
              </a:solidFill>
            </a:endParaRPr>
          </a:p>
        </p:txBody>
      </p:sp>
      <p:pic>
        <p:nvPicPr>
          <p:cNvPr id="10" name="Picture 9"/>
          <p:cNvPicPr preferRelativeResize="0">
            <a:picLocks/>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447676" y="6235702"/>
            <a:ext cx="360363" cy="1926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97265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hdr="0" ftr="0" dt="0"/>
  <p:txStyles>
    <p:titleStyle>
      <a:lvl1pPr algn="l" defTabSz="319080" rtl="0" eaLnBrk="0" fontAlgn="base" hangingPunct="0">
        <a:lnSpc>
          <a:spcPct val="90000"/>
        </a:lnSpc>
        <a:spcBef>
          <a:spcPct val="0"/>
        </a:spcBef>
        <a:spcAft>
          <a:spcPct val="0"/>
        </a:spcAft>
        <a:defRPr sz="3975" kern="1200" spc="-50">
          <a:solidFill>
            <a:srgbClr val="339C96"/>
          </a:solidFill>
          <a:latin typeface="+mj-lt"/>
          <a:ea typeface="+mj-ea"/>
          <a:cs typeface="HelvNeue for IBM Light"/>
        </a:defRPr>
      </a:lvl1pPr>
      <a:lvl2pPr algn="l" defTabSz="319080" rtl="0" eaLnBrk="0" fontAlgn="base" hangingPunct="0">
        <a:lnSpc>
          <a:spcPct val="90000"/>
        </a:lnSpc>
        <a:spcBef>
          <a:spcPct val="0"/>
        </a:spcBef>
        <a:spcAft>
          <a:spcPct val="0"/>
        </a:spcAft>
        <a:defRPr sz="3975">
          <a:solidFill>
            <a:srgbClr val="4FD9E7"/>
          </a:solidFill>
          <a:latin typeface="HelvNeue for IBM Light" charset="0"/>
          <a:ea typeface="MS PGothic" pitchFamily="34" charset="-128"/>
          <a:cs typeface="HelvNeue for IBM Light" charset="0"/>
        </a:defRPr>
      </a:lvl2pPr>
      <a:lvl3pPr algn="l" defTabSz="319080" rtl="0" eaLnBrk="0" fontAlgn="base" hangingPunct="0">
        <a:lnSpc>
          <a:spcPct val="90000"/>
        </a:lnSpc>
        <a:spcBef>
          <a:spcPct val="0"/>
        </a:spcBef>
        <a:spcAft>
          <a:spcPct val="0"/>
        </a:spcAft>
        <a:defRPr sz="3975">
          <a:solidFill>
            <a:srgbClr val="4FD9E7"/>
          </a:solidFill>
          <a:latin typeface="HelvNeue for IBM Light" charset="0"/>
          <a:ea typeface="MS PGothic" pitchFamily="34" charset="-128"/>
          <a:cs typeface="HelvNeue for IBM Light" charset="0"/>
        </a:defRPr>
      </a:lvl3pPr>
      <a:lvl4pPr algn="l" defTabSz="319080" rtl="0" eaLnBrk="0" fontAlgn="base" hangingPunct="0">
        <a:lnSpc>
          <a:spcPct val="90000"/>
        </a:lnSpc>
        <a:spcBef>
          <a:spcPct val="0"/>
        </a:spcBef>
        <a:spcAft>
          <a:spcPct val="0"/>
        </a:spcAft>
        <a:defRPr sz="3975">
          <a:solidFill>
            <a:srgbClr val="4FD9E7"/>
          </a:solidFill>
          <a:latin typeface="HelvNeue for IBM Light" charset="0"/>
          <a:ea typeface="MS PGothic" pitchFamily="34" charset="-128"/>
          <a:cs typeface="HelvNeue for IBM Light" charset="0"/>
        </a:defRPr>
      </a:lvl4pPr>
      <a:lvl5pPr algn="l" defTabSz="319080" rtl="0" eaLnBrk="0" fontAlgn="base" hangingPunct="0">
        <a:lnSpc>
          <a:spcPct val="90000"/>
        </a:lnSpc>
        <a:spcBef>
          <a:spcPct val="0"/>
        </a:spcBef>
        <a:spcAft>
          <a:spcPct val="0"/>
        </a:spcAft>
        <a:defRPr sz="3975">
          <a:solidFill>
            <a:srgbClr val="4FD9E7"/>
          </a:solidFill>
          <a:latin typeface="HelvNeue for IBM Light" charset="0"/>
          <a:ea typeface="MS PGothic" pitchFamily="34" charset="-128"/>
          <a:cs typeface="HelvNeue for IBM Light" charset="0"/>
        </a:defRPr>
      </a:lvl5pPr>
      <a:lvl6pPr marL="321411" algn="ctr" defTabSz="321411" rtl="0" fontAlgn="base">
        <a:lnSpc>
          <a:spcPct val="90000"/>
        </a:lnSpc>
        <a:spcBef>
          <a:spcPct val="0"/>
        </a:spcBef>
        <a:spcAft>
          <a:spcPct val="0"/>
        </a:spcAft>
        <a:defRPr sz="3900">
          <a:solidFill>
            <a:srgbClr val="4FFAFF"/>
          </a:solidFill>
          <a:latin typeface="Lubalin for IBM Extra Light" charset="0"/>
          <a:ea typeface="ＭＳ Ｐゴシック" charset="0"/>
        </a:defRPr>
      </a:lvl6pPr>
      <a:lvl7pPr marL="642824" algn="ctr" defTabSz="321411" rtl="0" fontAlgn="base">
        <a:lnSpc>
          <a:spcPct val="90000"/>
        </a:lnSpc>
        <a:spcBef>
          <a:spcPct val="0"/>
        </a:spcBef>
        <a:spcAft>
          <a:spcPct val="0"/>
        </a:spcAft>
        <a:defRPr sz="3900">
          <a:solidFill>
            <a:srgbClr val="4FFAFF"/>
          </a:solidFill>
          <a:latin typeface="Lubalin for IBM Extra Light" charset="0"/>
          <a:ea typeface="ＭＳ Ｐゴシック" charset="0"/>
        </a:defRPr>
      </a:lvl7pPr>
      <a:lvl8pPr marL="964235" algn="ctr" defTabSz="321411" rtl="0" fontAlgn="base">
        <a:lnSpc>
          <a:spcPct val="90000"/>
        </a:lnSpc>
        <a:spcBef>
          <a:spcPct val="0"/>
        </a:spcBef>
        <a:spcAft>
          <a:spcPct val="0"/>
        </a:spcAft>
        <a:defRPr sz="3900">
          <a:solidFill>
            <a:srgbClr val="4FFAFF"/>
          </a:solidFill>
          <a:latin typeface="Lubalin for IBM Extra Light" charset="0"/>
          <a:ea typeface="ＭＳ Ｐゴシック" charset="0"/>
        </a:defRPr>
      </a:lvl8pPr>
      <a:lvl9pPr marL="1285647" algn="ctr" defTabSz="321411" rtl="0" fontAlgn="base">
        <a:lnSpc>
          <a:spcPct val="90000"/>
        </a:lnSpc>
        <a:spcBef>
          <a:spcPct val="0"/>
        </a:spcBef>
        <a:spcAft>
          <a:spcPct val="0"/>
        </a:spcAft>
        <a:defRPr sz="3900">
          <a:solidFill>
            <a:srgbClr val="4FFAFF"/>
          </a:solidFill>
          <a:latin typeface="Lubalin for IBM Extra Light" charset="0"/>
          <a:ea typeface="ＭＳ Ｐゴシック" charset="0"/>
        </a:defRPr>
      </a:lvl9pPr>
    </p:titleStyle>
    <p:bodyStyle>
      <a:lvl1pPr marL="342892" indent="-342892" algn="l" defTabSz="319080" rtl="0" eaLnBrk="0" fontAlgn="base" hangingPunct="0">
        <a:lnSpc>
          <a:spcPct val="150000"/>
        </a:lnSpc>
        <a:spcBef>
          <a:spcPts val="538"/>
        </a:spcBef>
        <a:spcAft>
          <a:spcPct val="0"/>
        </a:spcAft>
        <a:buFont typeface="Arial" charset="0"/>
        <a:defRPr sz="1200" kern="1200">
          <a:solidFill>
            <a:srgbClr val="6D6F71"/>
          </a:solidFill>
          <a:latin typeface="HelvNeue for IBM Light"/>
          <a:ea typeface="MS PGothic" pitchFamily="34" charset="-128"/>
          <a:cs typeface="HelvNeue for IBM Light"/>
        </a:defRPr>
      </a:lvl1pPr>
      <a:lvl2pPr marL="285743" indent="-285743" algn="l" defTabSz="319080" rtl="0" eaLnBrk="0" fontAlgn="base" hangingPunct="0">
        <a:lnSpc>
          <a:spcPct val="150000"/>
        </a:lnSpc>
        <a:spcBef>
          <a:spcPts val="1075"/>
        </a:spcBef>
        <a:spcAft>
          <a:spcPct val="0"/>
        </a:spcAft>
        <a:buClr>
          <a:srgbClr val="4FFAFF"/>
        </a:buClr>
        <a:buFont typeface="Arial" charset="0"/>
        <a:buChar char="•"/>
        <a:defRPr sz="1200" kern="1200">
          <a:solidFill>
            <a:srgbClr val="6D6F71"/>
          </a:solidFill>
          <a:latin typeface="HelvNeue for IBM Light"/>
          <a:ea typeface="MS PGothic" pitchFamily="34" charset="-128"/>
          <a:cs typeface="HelvNeue for IBM Light"/>
        </a:defRPr>
      </a:lvl2pPr>
      <a:lvl3pPr marL="1142972" indent="-228594" algn="l" defTabSz="319080" rtl="0" eaLnBrk="0" fontAlgn="base" hangingPunct="0">
        <a:lnSpc>
          <a:spcPct val="150000"/>
        </a:lnSpc>
        <a:spcBef>
          <a:spcPts val="900"/>
        </a:spcBef>
        <a:spcAft>
          <a:spcPct val="0"/>
        </a:spcAft>
        <a:buClr>
          <a:srgbClr val="4FFAFF"/>
        </a:buClr>
        <a:defRPr lang="en-US" sz="1200" kern="1200" dirty="0">
          <a:solidFill>
            <a:srgbClr val="6D6F71"/>
          </a:solidFill>
          <a:latin typeface="HelvNeue for IBM Light"/>
          <a:ea typeface="MS PGothic" pitchFamily="34" charset="-128"/>
          <a:cs typeface="HelvNeue for IBM Light"/>
        </a:defRPr>
      </a:lvl3pPr>
      <a:lvl4pPr marL="74612" indent="-74612" algn="l" defTabSz="319080" rtl="0" eaLnBrk="0" fontAlgn="base" hangingPunct="0">
        <a:lnSpc>
          <a:spcPct val="150000"/>
        </a:lnSpc>
        <a:spcBef>
          <a:spcPct val="20000"/>
        </a:spcBef>
        <a:spcAft>
          <a:spcPct val="0"/>
        </a:spcAft>
        <a:buClr>
          <a:srgbClr val="39B2E7"/>
        </a:buClr>
        <a:buSzPct val="125000"/>
        <a:buFont typeface="Arial" charset="0"/>
        <a:buChar char="•"/>
        <a:defRPr sz="1200" kern="1200">
          <a:solidFill>
            <a:srgbClr val="6D6F71"/>
          </a:solidFill>
          <a:latin typeface="HelvNeue for IBM Light"/>
          <a:ea typeface="HelvNeue for IBM" charset="0"/>
          <a:cs typeface="HelvNeue for IBM Light"/>
        </a:defRPr>
      </a:lvl4pPr>
      <a:lvl5pPr marL="307967" indent="-144460" algn="l" defTabSz="319080" rtl="0" eaLnBrk="0" fontAlgn="base" hangingPunct="0">
        <a:lnSpc>
          <a:spcPct val="150000"/>
        </a:lnSpc>
        <a:spcBef>
          <a:spcPct val="20000"/>
        </a:spcBef>
        <a:spcAft>
          <a:spcPct val="0"/>
        </a:spcAft>
        <a:buClr>
          <a:srgbClr val="39B2E7"/>
        </a:buClr>
        <a:buFont typeface="Arial" charset="0"/>
        <a:buChar char="–"/>
        <a:defRPr sz="1200" kern="1200">
          <a:solidFill>
            <a:srgbClr val="6D6F71"/>
          </a:solidFill>
          <a:latin typeface="HelvNeue for IBM Light"/>
          <a:ea typeface="MS PGothic" pitchFamily="34" charset="-128"/>
          <a:cs typeface="HelvNeue for IBM Light"/>
        </a:defRPr>
      </a:lvl5pPr>
      <a:lvl6pPr marL="1767764" indent="-160706" algn="l" defTabSz="321411" rtl="0" eaLnBrk="1" latinLnBrk="0" hangingPunct="1">
        <a:spcBef>
          <a:spcPct val="20000"/>
        </a:spcBef>
        <a:buFont typeface="Arial"/>
        <a:buChar char="•"/>
        <a:defRPr sz="1425" kern="1200">
          <a:solidFill>
            <a:schemeClr val="tx1"/>
          </a:solidFill>
          <a:latin typeface="+mn-lt"/>
          <a:ea typeface="+mn-ea"/>
          <a:cs typeface="+mn-cs"/>
        </a:defRPr>
      </a:lvl6pPr>
      <a:lvl7pPr marL="2089177" indent="-160706" algn="l" defTabSz="321411" rtl="0" eaLnBrk="1" latinLnBrk="0" hangingPunct="1">
        <a:spcBef>
          <a:spcPct val="20000"/>
        </a:spcBef>
        <a:buFont typeface="Arial"/>
        <a:buChar char="•"/>
        <a:defRPr sz="1425" kern="1200">
          <a:solidFill>
            <a:schemeClr val="tx1"/>
          </a:solidFill>
          <a:latin typeface="+mn-lt"/>
          <a:ea typeface="+mn-ea"/>
          <a:cs typeface="+mn-cs"/>
        </a:defRPr>
      </a:lvl7pPr>
      <a:lvl8pPr marL="2410588" indent="-160706" algn="l" defTabSz="321411" rtl="0" eaLnBrk="1" latinLnBrk="0" hangingPunct="1">
        <a:spcBef>
          <a:spcPct val="20000"/>
        </a:spcBef>
        <a:buFont typeface="Arial"/>
        <a:buChar char="•"/>
        <a:defRPr sz="1425" kern="1200">
          <a:solidFill>
            <a:schemeClr val="tx1"/>
          </a:solidFill>
          <a:latin typeface="+mn-lt"/>
          <a:ea typeface="+mn-ea"/>
          <a:cs typeface="+mn-cs"/>
        </a:defRPr>
      </a:lvl8pPr>
      <a:lvl9pPr marL="2732000" indent="-160706" algn="l" defTabSz="321411" rtl="0" eaLnBrk="1" latinLnBrk="0" hangingPunct="1">
        <a:spcBef>
          <a:spcPct val="20000"/>
        </a:spcBef>
        <a:buFont typeface="Arial"/>
        <a:buChar char="•"/>
        <a:defRPr sz="1425" kern="1200">
          <a:solidFill>
            <a:schemeClr val="tx1"/>
          </a:solidFill>
          <a:latin typeface="+mn-lt"/>
          <a:ea typeface="+mn-ea"/>
          <a:cs typeface="+mn-cs"/>
        </a:defRPr>
      </a:lvl9pPr>
    </p:bodyStyle>
    <p:otherStyle>
      <a:defPPr>
        <a:defRPr lang="en-US"/>
      </a:defPPr>
      <a:lvl1pPr marL="0" algn="l" defTabSz="321411" rtl="0" eaLnBrk="1" latinLnBrk="0" hangingPunct="1">
        <a:defRPr sz="1275" kern="1200">
          <a:solidFill>
            <a:schemeClr val="tx1"/>
          </a:solidFill>
          <a:latin typeface="+mn-lt"/>
          <a:ea typeface="+mn-ea"/>
          <a:cs typeface="+mn-cs"/>
        </a:defRPr>
      </a:lvl1pPr>
      <a:lvl2pPr marL="321411" algn="l" defTabSz="321411" rtl="0" eaLnBrk="1" latinLnBrk="0" hangingPunct="1">
        <a:defRPr sz="1275" kern="1200">
          <a:solidFill>
            <a:schemeClr val="tx1"/>
          </a:solidFill>
          <a:latin typeface="+mn-lt"/>
          <a:ea typeface="+mn-ea"/>
          <a:cs typeface="+mn-cs"/>
        </a:defRPr>
      </a:lvl2pPr>
      <a:lvl3pPr marL="642824" algn="l" defTabSz="321411" rtl="0" eaLnBrk="1" latinLnBrk="0" hangingPunct="1">
        <a:defRPr sz="1275" kern="1200">
          <a:solidFill>
            <a:schemeClr val="tx1"/>
          </a:solidFill>
          <a:latin typeface="+mn-lt"/>
          <a:ea typeface="+mn-ea"/>
          <a:cs typeface="+mn-cs"/>
        </a:defRPr>
      </a:lvl3pPr>
      <a:lvl4pPr marL="964235" algn="l" defTabSz="321411" rtl="0" eaLnBrk="1" latinLnBrk="0" hangingPunct="1">
        <a:defRPr sz="1275" kern="1200">
          <a:solidFill>
            <a:schemeClr val="tx1"/>
          </a:solidFill>
          <a:latin typeface="+mn-lt"/>
          <a:ea typeface="+mn-ea"/>
          <a:cs typeface="+mn-cs"/>
        </a:defRPr>
      </a:lvl4pPr>
      <a:lvl5pPr marL="1285647" algn="l" defTabSz="321411" rtl="0" eaLnBrk="1" latinLnBrk="0" hangingPunct="1">
        <a:defRPr sz="1275" kern="1200">
          <a:solidFill>
            <a:schemeClr val="tx1"/>
          </a:solidFill>
          <a:latin typeface="+mn-lt"/>
          <a:ea typeface="+mn-ea"/>
          <a:cs typeface="+mn-cs"/>
        </a:defRPr>
      </a:lvl5pPr>
      <a:lvl6pPr marL="1607059" algn="l" defTabSz="321411" rtl="0" eaLnBrk="1" latinLnBrk="0" hangingPunct="1">
        <a:defRPr sz="1275" kern="1200">
          <a:solidFill>
            <a:schemeClr val="tx1"/>
          </a:solidFill>
          <a:latin typeface="+mn-lt"/>
          <a:ea typeface="+mn-ea"/>
          <a:cs typeface="+mn-cs"/>
        </a:defRPr>
      </a:lvl6pPr>
      <a:lvl7pPr marL="1928471" algn="l" defTabSz="321411" rtl="0" eaLnBrk="1" latinLnBrk="0" hangingPunct="1">
        <a:defRPr sz="1275" kern="1200">
          <a:solidFill>
            <a:schemeClr val="tx1"/>
          </a:solidFill>
          <a:latin typeface="+mn-lt"/>
          <a:ea typeface="+mn-ea"/>
          <a:cs typeface="+mn-cs"/>
        </a:defRPr>
      </a:lvl7pPr>
      <a:lvl8pPr marL="2249882" algn="l" defTabSz="321411" rtl="0" eaLnBrk="1" latinLnBrk="0" hangingPunct="1">
        <a:defRPr sz="1275" kern="1200">
          <a:solidFill>
            <a:schemeClr val="tx1"/>
          </a:solidFill>
          <a:latin typeface="+mn-lt"/>
          <a:ea typeface="+mn-ea"/>
          <a:cs typeface="+mn-cs"/>
        </a:defRPr>
      </a:lvl8pPr>
      <a:lvl9pPr marL="2571294" algn="l" defTabSz="321411" rtl="0" eaLnBrk="1" latinLnBrk="0" hangingPunct="1">
        <a:defRPr sz="127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7/4/16</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r>
              <a:rPr kumimoji="0" lang="en-US" smtClean="0">
                <a:solidFill>
                  <a:srgbClr val="808080"/>
                </a:solidFill>
                <a:ea typeface="ヒラギノ角ゴ Pro W3"/>
                <a:cs typeface="ヒラギノ角ゴ Pro W3"/>
              </a:rPr>
              <a:t>© 2016 International Business Machines Corporation</a:t>
            </a:r>
            <a:endParaRPr kumimoji="0" lang="en-US" dirty="0">
              <a:solidFill>
                <a:srgbClr val="808080"/>
              </a:solidFill>
              <a:ea typeface="ヒラギノ角ゴ Pro W3"/>
              <a:cs typeface="ヒラギノ角ゴ Pro W3"/>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defRPr/>
            </a:pPr>
            <a:fld id="{7856804B-9C2B-4798-98A9-8B1540B9225E}" type="slidenum">
              <a:rPr kumimoji="0" lang="en-US" smtClean="0">
                <a:solidFill>
                  <a:srgbClr val="808080"/>
                </a:solidFill>
                <a:ea typeface="ヒラギノ角ゴ Pro W3"/>
                <a:cs typeface="ヒラギノ角ゴ Pro W3"/>
              </a:rPr>
              <a:pPr fontAlgn="base">
                <a:spcBef>
                  <a:spcPct val="0"/>
                </a:spcBef>
                <a:spcAft>
                  <a:spcPct val="0"/>
                </a:spcAft>
                <a:defRPr/>
              </a:pPr>
              <a:t>‹#›</a:t>
            </a:fld>
            <a:endParaRPr kumimoji="0" lang="en-US">
              <a:solidFill>
                <a:srgbClr val="808080"/>
              </a:solidFill>
              <a:ea typeface="ヒラギノ角ゴ Pro W3"/>
              <a:cs typeface="ヒラギノ角ゴ Pro W3"/>
            </a:endParaRPr>
          </a:p>
        </p:txBody>
      </p:sp>
      <p:sp>
        <p:nvSpPr>
          <p:cNvPr id="7" name="Line 9"/>
          <p:cNvSpPr>
            <a:spLocks noChangeShapeType="1"/>
          </p:cNvSpPr>
          <p:nvPr userDrawn="1"/>
        </p:nvSpPr>
        <p:spPr bwMode="auto">
          <a:xfrm>
            <a:off x="457200" y="837425"/>
            <a:ext cx="83058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alpha val="74997"/>
                    </a:schemeClr>
                  </a:outerShdw>
                </a:effectLst>
              </a14:hiddenEffects>
            </a:ext>
          </a:extLst>
        </p:spPr>
        <p:txBody>
          <a:bodyPr/>
          <a:lstStyle/>
          <a:p>
            <a:pPr fontAlgn="base">
              <a:spcBef>
                <a:spcPct val="0"/>
              </a:spcBef>
              <a:spcAft>
                <a:spcPct val="0"/>
              </a:spcAft>
            </a:pPr>
            <a:endParaRPr kumimoji="0" lang="ja-JP" altLang="en-US" sz="1799">
              <a:solidFill>
                <a:srgbClr val="004266"/>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8" name="Picture 11" descr="IBM_logo_green"/>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8296276" y="380649"/>
            <a:ext cx="466725" cy="2537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22" descr="IBMWatson_green"/>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57201" y="412369"/>
            <a:ext cx="1216025" cy="22204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862534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hyperlink" Target="http://www.ibm.com/analytics/watson-analytics/us-en/" TargetMode="Externa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9.png"/><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2.png"/><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5.xml"/><Relationship Id="rId2"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8.png"/><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5.xml"/><Relationship Id="rId2" Type="http://schemas.openxmlformats.org/officeDocument/2006/relationships/notesSlide" Target="../notesSlides/notesSlid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5.png"/><Relationship Id="rId3"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4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6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378172"/>
            <a:ext cx="8967730" cy="2431435"/>
          </a:xfrm>
          <a:prstGeom prst="rect">
            <a:avLst/>
          </a:prstGeom>
          <a:solidFill>
            <a:schemeClr val="bg1"/>
          </a:solidFill>
        </p:spPr>
        <p:txBody>
          <a:bodyPr wrap="square">
            <a:spAutoFit/>
          </a:bodyPr>
          <a:lstStyle/>
          <a:p>
            <a:r>
              <a:rPr lang="en-US" altLang="ja-JP" sz="3200" dirty="0">
                <a:solidFill>
                  <a:srgbClr val="33609E"/>
                </a:solidFill>
                <a:latin typeface="メイリオ" charset="-128"/>
                <a:ea typeface="Meiryo" charset="-128"/>
                <a:cs typeface="Meiryo" charset="-128"/>
              </a:rPr>
              <a:t>IBM Watson </a:t>
            </a:r>
            <a:r>
              <a:rPr lang="en-US" altLang="ja-JP" sz="3200" dirty="0" smtClean="0">
                <a:solidFill>
                  <a:srgbClr val="33609E"/>
                </a:solidFill>
                <a:latin typeface="Meiryo" charset="-128"/>
                <a:ea typeface="Meiryo" charset="-128"/>
                <a:cs typeface="Meiryo" charset="-128"/>
              </a:rPr>
              <a:t>Analytics </a:t>
            </a:r>
            <a:r>
              <a:rPr lang="ja-JP" altLang="en-US" sz="3200" dirty="0" smtClean="0">
                <a:solidFill>
                  <a:srgbClr val="33609E"/>
                </a:solidFill>
                <a:latin typeface="Meiryo" charset="-128"/>
                <a:ea typeface="Meiryo" charset="-128"/>
                <a:cs typeface="Meiryo" charset="-128"/>
              </a:rPr>
              <a:t>にサインインする</a:t>
            </a:r>
            <a:endParaRPr lang="ja-JP" altLang="en-US" sz="2000" dirty="0">
              <a:latin typeface="Meiryo" charset="-128"/>
              <a:ea typeface="Meiryo" charset="-128"/>
              <a:cs typeface="Meiryo" charset="-128"/>
            </a:endParaRPr>
          </a:p>
          <a:p>
            <a:pPr marL="285750" indent="-285750">
              <a:buFont typeface="Wingdings" charset="2"/>
              <a:buChar char="§"/>
            </a:pP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ブラウザのアドレスボックスに下記の通り入力してください。</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a:p>
            <a:pPr lvl="1"/>
            <a:r>
              <a:rPr lang="en-US" altLang="ja-JP" sz="2000" dirty="0">
                <a:latin typeface="Meiryo" charset="-128"/>
                <a:ea typeface="Meiryo" charset="-128"/>
                <a:cs typeface="Meiryo" charset="-128"/>
                <a:hlinkClick r:id="rId2"/>
              </a:rPr>
              <a:t>http://www.ibm.com/analytics/watson-analytics/us-en</a:t>
            </a:r>
            <a:r>
              <a:rPr lang="en-US" altLang="ja-JP" sz="2000" dirty="0" smtClean="0">
                <a:latin typeface="Meiryo" charset="-128"/>
                <a:ea typeface="Meiryo" charset="-128"/>
                <a:cs typeface="Meiryo" charset="-128"/>
                <a:hlinkClick r:id="rId2"/>
              </a:rPr>
              <a:t>/</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右上の　</a:t>
            </a:r>
            <a:r>
              <a:rPr lang="en-US" altLang="ja-JP" sz="2000" dirty="0" smtClean="0">
                <a:latin typeface="Meiryo" charset="-128"/>
                <a:ea typeface="Meiryo" charset="-128"/>
                <a:cs typeface="Meiryo" charset="-128"/>
              </a:rPr>
              <a:t>Sin In </a:t>
            </a:r>
            <a:r>
              <a:rPr lang="ja-JP" altLang="en-US" sz="2000" dirty="0" smtClean="0">
                <a:latin typeface="Meiryo" charset="-128"/>
                <a:ea typeface="Meiryo" charset="-128"/>
                <a:cs typeface="Meiryo" charset="-128"/>
              </a:rPr>
              <a:t>をクリックしてください。</a:t>
            </a:r>
            <a:endParaRPr lang="en-US" altLang="ja-JP" sz="2000" dirty="0">
              <a:latin typeface="Meiryo" charset="-128"/>
              <a:ea typeface="Meiryo" charset="-128"/>
              <a:cs typeface="Meiryo" charset="-128"/>
            </a:endParaRPr>
          </a:p>
        </p:txBody>
      </p:sp>
      <p:pic>
        <p:nvPicPr>
          <p:cNvPr id="2" name="図 1"/>
          <p:cNvPicPr>
            <a:picLocks noChangeAspect="1"/>
          </p:cNvPicPr>
          <p:nvPr/>
        </p:nvPicPr>
        <p:blipFill>
          <a:blip r:embed="rId3"/>
          <a:stretch>
            <a:fillRect/>
          </a:stretch>
        </p:blipFill>
        <p:spPr>
          <a:xfrm>
            <a:off x="782198" y="2993717"/>
            <a:ext cx="7414351" cy="33399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7017745" y="3183875"/>
            <a:ext cx="561860" cy="49575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82743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サンプルデータを読み込みます。</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0" y="4929546"/>
            <a:ext cx="8967730" cy="1323439"/>
          </a:xfrm>
          <a:prstGeom prst="rect">
            <a:avLst/>
          </a:prstGeom>
          <a:solidFill>
            <a:schemeClr val="bg1"/>
          </a:solidFill>
        </p:spPr>
        <p:txBody>
          <a:bodyPr wrap="square">
            <a:spAutoFit/>
          </a:bodyPr>
          <a:lstStyle/>
          <a:p>
            <a:pPr marL="285750" indent="-285750">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American Time Use Survey</a:t>
            </a:r>
            <a:r>
              <a:rPr lang="ja-JP" altLang="en-US" sz="2000" dirty="0" smtClean="0">
                <a:latin typeface="Meiryo" charset="-128"/>
                <a:ea typeface="Meiryo" charset="-128"/>
                <a:cs typeface="Meiryo" charset="-128"/>
              </a:rPr>
              <a:t>」をクリックします。</a:t>
            </a: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ハイライトされたら（バックが水色になったら）「</a:t>
            </a:r>
            <a:r>
              <a:rPr lang="en-US" altLang="ja-JP" sz="2000" dirty="0" smtClean="0">
                <a:latin typeface="Meiryo" charset="-128"/>
                <a:ea typeface="Meiryo" charset="-128"/>
                <a:cs typeface="Meiryo" charset="-128"/>
              </a:rPr>
              <a:t>Import</a:t>
            </a:r>
            <a:r>
              <a:rPr lang="ja-JP" altLang="en-US" sz="2000" dirty="0" smtClean="0">
                <a:latin typeface="Meiryo" charset="-128"/>
                <a:ea typeface="Meiryo" charset="-128"/>
                <a:cs typeface="Meiryo" charset="-128"/>
              </a:rPr>
              <a:t>」を押してください。</a:t>
            </a: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読み込みが始まります。</a:t>
            </a:r>
            <a:endParaRPr lang="en-US" altLang="ja-JP" sz="2000" dirty="0" smtClean="0">
              <a:latin typeface="Meiryo" charset="-128"/>
              <a:ea typeface="Meiryo" charset="-128"/>
              <a:cs typeface="Meiryo" charset="-128"/>
            </a:endParaRPr>
          </a:p>
        </p:txBody>
      </p:sp>
      <p:pic>
        <p:nvPicPr>
          <p:cNvPr id="6" name="図 5"/>
          <p:cNvPicPr>
            <a:picLocks noChangeAspect="1"/>
          </p:cNvPicPr>
          <p:nvPr/>
        </p:nvPicPr>
        <p:blipFill>
          <a:blip r:embed="rId2"/>
          <a:stretch>
            <a:fillRect/>
          </a:stretch>
        </p:blipFill>
        <p:spPr>
          <a:xfrm>
            <a:off x="972271" y="875066"/>
            <a:ext cx="6111433" cy="3696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3078864" y="3301285"/>
            <a:ext cx="1898249" cy="4026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33476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サンプルデータが読み込めました。</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0" y="5364176"/>
            <a:ext cx="8967730" cy="707886"/>
          </a:xfrm>
          <a:prstGeom prst="rect">
            <a:avLst/>
          </a:prstGeom>
          <a:solidFill>
            <a:schemeClr val="bg1"/>
          </a:solidFill>
        </p:spPr>
        <p:txBody>
          <a:bodyPr wrap="square">
            <a:spAutoFit/>
          </a:bodyPr>
          <a:lstStyle/>
          <a:p>
            <a:pPr marL="285750" indent="-285750">
              <a:buFont typeface="Wingdings" charset="2"/>
              <a:buChar char="§"/>
            </a:pPr>
            <a:r>
              <a:rPr lang="ja-JP" altLang="en-US" sz="2000" dirty="0" smtClean="0">
                <a:latin typeface="Meiryo" charset="-128"/>
                <a:ea typeface="Meiryo" charset="-128"/>
                <a:cs typeface="Meiryo" charset="-128"/>
              </a:rPr>
              <a:t>読み込みが完了すると、「</a:t>
            </a:r>
            <a:r>
              <a:rPr lang="en-US" altLang="ja-JP" sz="2000" dirty="0" smtClean="0">
                <a:latin typeface="Meiryo" charset="-128"/>
                <a:ea typeface="Meiryo" charset="-128"/>
                <a:cs typeface="Meiryo" charset="-128"/>
              </a:rPr>
              <a:t>Data</a:t>
            </a:r>
            <a:r>
              <a:rPr lang="ja-JP" altLang="en-US" sz="2000" dirty="0" smtClean="0">
                <a:latin typeface="Meiryo" charset="-128"/>
                <a:ea typeface="Meiryo" charset="-128"/>
                <a:cs typeface="Meiryo" charset="-128"/>
              </a:rPr>
              <a:t>」に、「</a:t>
            </a:r>
            <a:r>
              <a:rPr lang="en-US" altLang="ja-JP" sz="2000" dirty="0" smtClean="0">
                <a:latin typeface="Meiryo" charset="-128"/>
                <a:ea typeface="Meiryo" charset="-128"/>
                <a:cs typeface="Meiryo" charset="-128"/>
              </a:rPr>
              <a:t>American Time Use Survey</a:t>
            </a:r>
            <a:r>
              <a:rPr lang="ja-JP" altLang="en-US" sz="2000" dirty="0" smtClean="0">
                <a:latin typeface="Meiryo" charset="-128"/>
                <a:ea typeface="Meiryo" charset="-128"/>
                <a:cs typeface="Meiryo" charset="-128"/>
              </a:rPr>
              <a:t>」が表示されます。</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2"/>
          <a:stretch>
            <a:fillRect/>
          </a:stretch>
        </p:blipFill>
        <p:spPr>
          <a:xfrm>
            <a:off x="1100919" y="872781"/>
            <a:ext cx="6931912" cy="3903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2634565" y="3312859"/>
            <a:ext cx="1428150" cy="13170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884572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245497" y="4898336"/>
            <a:ext cx="8967730" cy="1785104"/>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データを表す四角の右下の「・・・」をクリックします。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ポップアップが表示されたら、下の方へスクロールして、「</a:t>
            </a:r>
            <a:r>
              <a:rPr lang="en-US" altLang="ja-JP" sz="2000" dirty="0" smtClean="0">
                <a:latin typeface="Meiryo" charset="-128"/>
                <a:ea typeface="Meiryo" charset="-128"/>
                <a:cs typeface="Meiryo" charset="-128"/>
              </a:rPr>
              <a:t>Refine</a:t>
            </a:r>
            <a:r>
              <a:rPr lang="ja-JP" altLang="en-US" sz="2000" dirty="0" smtClean="0">
                <a:latin typeface="Meiryo" charset="-128"/>
                <a:ea typeface="Meiryo" charset="-128"/>
                <a:cs typeface="Meiryo" charset="-128"/>
              </a:rPr>
              <a:t>」をクリックしてください。</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smtClean="0">
              <a:latin typeface="Meiryo" charset="-128"/>
              <a:ea typeface="Meiryo" charset="-128"/>
              <a:cs typeface="Meiryo" charset="-128"/>
            </a:endParaRPr>
          </a:p>
        </p:txBody>
      </p:sp>
      <p:pic>
        <p:nvPicPr>
          <p:cNvPr id="9" name="図 8"/>
          <p:cNvPicPr>
            <a:picLocks noChangeAspect="1"/>
          </p:cNvPicPr>
          <p:nvPr/>
        </p:nvPicPr>
        <p:blipFill rotWithShape="1">
          <a:blip r:embed="rId2"/>
          <a:srcRect l="2139" t="3177" r="53512" b="8262"/>
          <a:stretch/>
        </p:blipFill>
        <p:spPr>
          <a:xfrm>
            <a:off x="4594034" y="1916935"/>
            <a:ext cx="2151496" cy="26881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図 9"/>
          <p:cNvPicPr>
            <a:picLocks noChangeAspect="1"/>
          </p:cNvPicPr>
          <p:nvPr/>
        </p:nvPicPr>
        <p:blipFill rotWithShape="1">
          <a:blip r:embed="rId3"/>
          <a:srcRect l="2820" t="4451" r="19493" b="7036"/>
          <a:stretch/>
        </p:blipFill>
        <p:spPr>
          <a:xfrm>
            <a:off x="532435" y="902825"/>
            <a:ext cx="2673752" cy="27316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2703793" y="3150814"/>
            <a:ext cx="606346" cy="4836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4594034" y="3643044"/>
            <a:ext cx="1288973" cy="4836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4467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0" y="3364523"/>
            <a:ext cx="9144000" cy="3416320"/>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smtClean="0">
                <a:latin typeface="Meiryo" charset="-128"/>
                <a:ea typeface="Meiryo" charset="-128"/>
                <a:cs typeface="Meiryo" charset="-128"/>
              </a:rPr>
              <a:t>カラム（縦の列）には、</a:t>
            </a:r>
            <a:r>
              <a:rPr lang="en-US" altLang="ja-JP" dirty="0" smtClean="0">
                <a:latin typeface="Meiryo" charset="-128"/>
                <a:ea typeface="Meiryo" charset="-128"/>
                <a:cs typeface="Meiryo" charset="-128"/>
              </a:rPr>
              <a:t>Age Range</a:t>
            </a:r>
            <a:r>
              <a:rPr lang="ja-JP" altLang="en-US" dirty="0" smtClean="0">
                <a:latin typeface="Meiryo" charset="-128"/>
                <a:ea typeface="Meiryo" charset="-128"/>
                <a:cs typeface="Meiryo" charset="-128"/>
              </a:rPr>
              <a:t>（年齢層）、</a:t>
            </a:r>
            <a:r>
              <a:rPr lang="en-US" altLang="ja-JP" dirty="0" smtClean="0">
                <a:latin typeface="Meiryo" charset="-128"/>
                <a:ea typeface="Meiryo" charset="-128"/>
                <a:cs typeface="Meiryo" charset="-128"/>
              </a:rPr>
              <a:t>Education Level </a:t>
            </a:r>
            <a:r>
              <a:rPr lang="ja-JP" altLang="en-US" dirty="0" smtClean="0">
                <a:latin typeface="Meiryo" charset="-128"/>
                <a:ea typeface="Meiryo" charset="-128"/>
                <a:cs typeface="Meiryo" charset="-128"/>
              </a:rPr>
              <a:t>（学歴）、</a:t>
            </a:r>
            <a:r>
              <a:rPr lang="en-US" altLang="ja-JP" dirty="0" smtClean="0">
                <a:latin typeface="Meiryo" charset="-128"/>
                <a:ea typeface="Meiryo" charset="-128"/>
                <a:cs typeface="Meiryo" charset="-128"/>
              </a:rPr>
              <a:t>Employment Status</a:t>
            </a:r>
            <a:r>
              <a:rPr lang="ja-JP" altLang="en-US" dirty="0" smtClean="0">
                <a:latin typeface="Meiryo" charset="-128"/>
                <a:ea typeface="Meiryo" charset="-128"/>
                <a:cs typeface="Meiryo" charset="-128"/>
              </a:rPr>
              <a:t>（雇用状況）、</a:t>
            </a:r>
            <a:r>
              <a:rPr lang="en-US" altLang="ja-JP" dirty="0" smtClean="0">
                <a:latin typeface="Meiryo" charset="-128"/>
                <a:ea typeface="Meiryo" charset="-128"/>
                <a:cs typeface="Meiryo" charset="-128"/>
              </a:rPr>
              <a:t>Year</a:t>
            </a:r>
            <a:r>
              <a:rPr lang="ja-JP" altLang="en-US" dirty="0" smtClean="0">
                <a:latin typeface="Meiryo" charset="-128"/>
                <a:ea typeface="Meiryo" charset="-128"/>
                <a:cs typeface="Meiryo" charset="-128"/>
              </a:rPr>
              <a:t>（調査年）、</a:t>
            </a:r>
            <a:r>
              <a:rPr lang="en-US" altLang="ja-JP" dirty="0" smtClean="0">
                <a:latin typeface="Meiryo" charset="-128"/>
                <a:ea typeface="Meiryo" charset="-128"/>
                <a:cs typeface="Meiryo" charset="-128"/>
              </a:rPr>
              <a:t>Gender</a:t>
            </a:r>
            <a:r>
              <a:rPr lang="ja-JP" altLang="en-US" dirty="0" smtClean="0">
                <a:latin typeface="Meiryo" charset="-128"/>
                <a:ea typeface="Meiryo" charset="-128"/>
                <a:cs typeface="Meiryo" charset="-128"/>
              </a:rPr>
              <a:t>（性別）などのさまざまな情報が記されています。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ロウ（横の行）は、調査対象のひとつひとつです。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視覚的にデータを把握できる仕掛けがされています。</a:t>
            </a:r>
            <a:r>
              <a:rPr lang="en-US" altLang="ja-JP" dirty="0" smtClean="0">
                <a:latin typeface="Meiryo" charset="-128"/>
                <a:ea typeface="Meiryo" charset="-128"/>
                <a:cs typeface="Meiryo" charset="-128"/>
              </a:rPr>
              <a:t>Age Range</a:t>
            </a:r>
            <a:r>
              <a:rPr lang="ja-JP" altLang="en-US" dirty="0" smtClean="0">
                <a:latin typeface="Meiryo" charset="-128"/>
                <a:ea typeface="Meiryo" charset="-128"/>
                <a:cs typeface="Meiryo" charset="-128"/>
              </a:rPr>
              <a:t>では各年齢層ごとにデータに色が付けられています。</a:t>
            </a:r>
            <a:r>
              <a:rPr lang="en-US" altLang="ja-JP" dirty="0" smtClean="0">
                <a:latin typeface="Meiryo" charset="-128"/>
                <a:ea typeface="Meiryo" charset="-128"/>
                <a:cs typeface="Meiryo" charset="-128"/>
              </a:rPr>
              <a:t>Employment Status</a:t>
            </a:r>
            <a:r>
              <a:rPr lang="ja-JP" altLang="en-US" dirty="0" smtClean="0">
                <a:latin typeface="Meiryo" charset="-128"/>
                <a:ea typeface="Meiryo" charset="-128"/>
                <a:cs typeface="Meiryo" charset="-128"/>
              </a:rPr>
              <a:t>や</a:t>
            </a:r>
            <a:r>
              <a:rPr lang="en-US" altLang="ja-JP" dirty="0" smtClean="0">
                <a:latin typeface="Meiryo" charset="-128"/>
                <a:ea typeface="Meiryo" charset="-128"/>
                <a:cs typeface="Meiryo" charset="-128"/>
              </a:rPr>
              <a:t>Year</a:t>
            </a:r>
            <a:r>
              <a:rPr lang="ja-JP" altLang="en-US" dirty="0" smtClean="0">
                <a:latin typeface="Meiryo" charset="-128"/>
                <a:ea typeface="Meiryo" charset="-128"/>
                <a:cs typeface="Meiryo" charset="-128"/>
              </a:rPr>
              <a:t>も同様です。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en-US" altLang="ja-JP" dirty="0" smtClean="0">
                <a:latin typeface="Meiryo" charset="-128"/>
                <a:ea typeface="Meiryo" charset="-128"/>
                <a:cs typeface="Meiryo" charset="-128"/>
              </a:rPr>
              <a:t>Television</a:t>
            </a:r>
            <a:r>
              <a:rPr lang="ja-JP" altLang="en-US" dirty="0" smtClean="0">
                <a:latin typeface="Meiryo" charset="-128"/>
                <a:ea typeface="Meiryo" charset="-128"/>
                <a:cs typeface="Meiryo" charset="-128"/>
              </a:rPr>
              <a:t>（テレビの視聴時間）などは横棒グラフで時間の長さが直感的につかめる表示になっています。</a:t>
            </a:r>
            <a:endParaRPr lang="en-US" altLang="ja-JP" dirty="0" smtClean="0">
              <a:latin typeface="Meiryo" charset="-128"/>
              <a:ea typeface="Meiryo" charset="-128"/>
              <a:cs typeface="Meiryo" charset="-128"/>
            </a:endParaRPr>
          </a:p>
        </p:txBody>
      </p:sp>
      <p:pic>
        <p:nvPicPr>
          <p:cNvPr id="12" name="図 11"/>
          <p:cNvPicPr>
            <a:picLocks noChangeAspect="1"/>
          </p:cNvPicPr>
          <p:nvPr/>
        </p:nvPicPr>
        <p:blipFill rotWithShape="1">
          <a:blip r:embed="rId2"/>
          <a:srcRect t="2016" r="20857" b="44880"/>
          <a:stretch/>
        </p:blipFill>
        <p:spPr>
          <a:xfrm>
            <a:off x="1436530" y="820615"/>
            <a:ext cx="6511716" cy="25439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467184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245497" y="4898336"/>
            <a:ext cx="8967730" cy="2246769"/>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カラムの左右の矢印「＜</a:t>
            </a:r>
            <a:r>
              <a:rPr lang="en-US" altLang="ja-JP" sz="2000" dirty="0" smtClean="0">
                <a:latin typeface="Meiryo" charset="-128"/>
                <a:ea typeface="Meiryo" charset="-128"/>
                <a:cs typeface="Meiryo" charset="-128"/>
              </a:rPr>
              <a:t> </a:t>
            </a:r>
            <a:r>
              <a:rPr lang="ja-JP" altLang="en-US" sz="2000" dirty="0" smtClean="0">
                <a:latin typeface="Meiryo" charset="-128"/>
                <a:ea typeface="Meiryo" charset="-128"/>
                <a:cs typeface="Meiryo" charset="-128"/>
              </a:rPr>
              <a:t>」や、「＞</a:t>
            </a:r>
            <a:r>
              <a:rPr lang="en-US" altLang="ja-JP" sz="2000" dirty="0" smtClean="0">
                <a:latin typeface="Meiryo" charset="-128"/>
                <a:ea typeface="Meiryo" charset="-128"/>
                <a:cs typeface="Meiryo" charset="-128"/>
              </a:rPr>
              <a:t> </a:t>
            </a:r>
            <a:r>
              <a:rPr lang="ja-JP" altLang="en-US" sz="2000" dirty="0" smtClean="0">
                <a:latin typeface="Meiryo" charset="-128"/>
                <a:ea typeface="Meiryo" charset="-128"/>
                <a:cs typeface="Meiryo" charset="-128"/>
              </a:rPr>
              <a:t>」をクリックするとすべてのカラムを参照できます。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スクロールバーで下の方の行が見れます。データが大きいので反映されるのに少し時間がかかります。</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2"/>
          <a:stretch>
            <a:fillRect/>
          </a:stretch>
        </p:blipFill>
        <p:spPr>
          <a:xfrm>
            <a:off x="781619" y="759201"/>
            <a:ext cx="7237531" cy="3867449"/>
          </a:xfrm>
          <a:prstGeom prst="rect">
            <a:avLst/>
          </a:prstGeom>
        </p:spPr>
      </p:pic>
      <p:sp>
        <p:nvSpPr>
          <p:cNvPr id="4" name="円/楕円 3"/>
          <p:cNvSpPr/>
          <p:nvPr/>
        </p:nvSpPr>
        <p:spPr>
          <a:xfrm>
            <a:off x="7672055" y="1389233"/>
            <a:ext cx="606346" cy="4836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7672055" y="2509370"/>
            <a:ext cx="606346" cy="4836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06208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245497" y="4898336"/>
            <a:ext cx="8967730" cy="14773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Action</a:t>
            </a:r>
            <a:r>
              <a:rPr lang="ja-JP" altLang="en-US" sz="2000" dirty="0" smtClean="0">
                <a:latin typeface="Meiryo" charset="-128"/>
                <a:ea typeface="Meiryo" charset="-128"/>
                <a:cs typeface="Meiryo" charset="-128"/>
              </a:rPr>
              <a:t>」　　　　　をクリックすると、カラムの名前を変えたり、新しいカラムを追加したりすることができます。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今日は、データには何も加工しません。</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2"/>
          <a:stretch>
            <a:fillRect/>
          </a:stretch>
        </p:blipFill>
        <p:spPr>
          <a:xfrm>
            <a:off x="781619" y="759201"/>
            <a:ext cx="7237531" cy="3867449"/>
          </a:xfrm>
          <a:prstGeom prst="rect">
            <a:avLst/>
          </a:prstGeom>
        </p:spPr>
      </p:pic>
      <p:sp>
        <p:nvSpPr>
          <p:cNvPr id="4" name="円/楕円 3"/>
          <p:cNvSpPr/>
          <p:nvPr/>
        </p:nvSpPr>
        <p:spPr>
          <a:xfrm>
            <a:off x="685101" y="1389233"/>
            <a:ext cx="606346" cy="4836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p:cNvPicPr>
            <a:picLocks noChangeAspect="1"/>
          </p:cNvPicPr>
          <p:nvPr/>
        </p:nvPicPr>
        <p:blipFill rotWithShape="1">
          <a:blip r:embed="rId3"/>
          <a:srcRect b="69495"/>
          <a:stretch/>
        </p:blipFill>
        <p:spPr>
          <a:xfrm>
            <a:off x="2251808" y="4898336"/>
            <a:ext cx="584200" cy="553998"/>
          </a:xfrm>
          <a:prstGeom prst="rect">
            <a:avLst/>
          </a:prstGeom>
        </p:spPr>
      </p:pic>
    </p:spTree>
    <p:extLst>
      <p:ext uri="{BB962C8B-B14F-4D97-AF65-F5344CB8AC3E}">
        <p14:creationId xmlns:p14="http://schemas.microsoft.com/office/powerpoint/2010/main" val="20419289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176270" y="5013479"/>
            <a:ext cx="8967730"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Data Metrics</a:t>
            </a:r>
            <a:r>
              <a:rPr lang="ja-JP" altLang="en-US" sz="2000" dirty="0" smtClean="0">
                <a:latin typeface="Meiryo" charset="-128"/>
                <a:ea typeface="Meiryo" charset="-128"/>
                <a:cs typeface="Meiryo" charset="-128"/>
              </a:rPr>
              <a:t>」　　　や、「</a:t>
            </a:r>
            <a:r>
              <a:rPr lang="en-US" altLang="ja-JP" sz="2000" dirty="0" smtClean="0">
                <a:latin typeface="Meiryo" charset="-128"/>
                <a:ea typeface="Meiryo" charset="-128"/>
                <a:cs typeface="Meiryo" charset="-128"/>
              </a:rPr>
              <a:t>Colum Properties</a:t>
            </a:r>
            <a:r>
              <a:rPr lang="ja-JP" altLang="en-US" sz="2000" dirty="0" smtClean="0">
                <a:latin typeface="Meiryo" charset="-128"/>
                <a:ea typeface="Meiryo" charset="-128"/>
                <a:cs typeface="Meiryo" charset="-128"/>
              </a:rPr>
              <a:t>」　　　をクリックすると、各々のカラムの情報が表示されます。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a:latin typeface="Meiryo" charset="-128"/>
                <a:ea typeface="Meiryo" charset="-128"/>
                <a:cs typeface="Meiryo" charset="-128"/>
              </a:rPr>
              <a:t> Education Level </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学歴</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 」は　テキストデータ、</a:t>
            </a:r>
            <a:r>
              <a:rPr lang="en-US" altLang="ja-JP" sz="2000" dirty="0">
                <a:latin typeface="Meiryo" charset="-128"/>
                <a:ea typeface="Meiryo" charset="-128"/>
                <a:cs typeface="Meiryo" charset="-128"/>
              </a:rPr>
              <a:t> </a:t>
            </a: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Age (</a:t>
            </a:r>
            <a:r>
              <a:rPr lang="ja-JP" altLang="en-US" sz="2000" dirty="0" smtClean="0">
                <a:latin typeface="Meiryo" charset="-128"/>
                <a:ea typeface="Meiryo" charset="-128"/>
                <a:cs typeface="Meiryo" charset="-128"/>
              </a:rPr>
              <a:t>年齢</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 」は、数値データなどと</a:t>
            </a:r>
            <a:r>
              <a:rPr lang="ja-JP" altLang="en-US" sz="2000" dirty="0" smtClean="0">
                <a:latin typeface="Meiryo" charset="-128"/>
                <a:ea typeface="Meiryo" charset="-128"/>
                <a:cs typeface="Meiryo" charset="-128"/>
              </a:rPr>
              <a:t>いう情報が得られます。</a:t>
            </a:r>
            <a:endParaRPr lang="en-US" altLang="ja-JP" sz="2000" dirty="0" smtClean="0">
              <a:latin typeface="Meiryo" charset="-128"/>
              <a:ea typeface="Meiryo" charset="-128"/>
              <a:cs typeface="Meiryo" charset="-128"/>
            </a:endParaRPr>
          </a:p>
        </p:txBody>
      </p:sp>
      <p:pic>
        <p:nvPicPr>
          <p:cNvPr id="6" name="図 5"/>
          <p:cNvPicPr>
            <a:picLocks noChangeAspect="1"/>
          </p:cNvPicPr>
          <p:nvPr/>
        </p:nvPicPr>
        <p:blipFill rotWithShape="1">
          <a:blip r:embed="rId2"/>
          <a:srcRect l="3847" t="36537" r="4013" b="37582"/>
          <a:stretch/>
        </p:blipFill>
        <p:spPr>
          <a:xfrm>
            <a:off x="2685695" y="5106944"/>
            <a:ext cx="538285" cy="470026"/>
          </a:xfrm>
          <a:prstGeom prst="rect">
            <a:avLst/>
          </a:prstGeom>
        </p:spPr>
      </p:pic>
      <p:pic>
        <p:nvPicPr>
          <p:cNvPr id="11" name="図 10"/>
          <p:cNvPicPr>
            <a:picLocks noChangeAspect="1"/>
          </p:cNvPicPr>
          <p:nvPr/>
        </p:nvPicPr>
        <p:blipFill rotWithShape="1">
          <a:blip r:embed="rId2"/>
          <a:srcRect l="3847" t="36537" r="4013" b="37582"/>
          <a:stretch/>
        </p:blipFill>
        <p:spPr>
          <a:xfrm>
            <a:off x="6530865" y="5106944"/>
            <a:ext cx="538285" cy="470026"/>
          </a:xfrm>
          <a:prstGeom prst="rect">
            <a:avLst/>
          </a:prstGeom>
        </p:spPr>
      </p:pic>
      <p:pic>
        <p:nvPicPr>
          <p:cNvPr id="7" name="図 6"/>
          <p:cNvPicPr>
            <a:picLocks noChangeAspect="1"/>
          </p:cNvPicPr>
          <p:nvPr/>
        </p:nvPicPr>
        <p:blipFill rotWithShape="1">
          <a:blip r:embed="rId3"/>
          <a:srcRect t="2951" r="1796" b="19327"/>
          <a:stretch/>
        </p:blipFill>
        <p:spPr>
          <a:xfrm>
            <a:off x="589407" y="804801"/>
            <a:ext cx="7441345" cy="37789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542514" y="1789122"/>
            <a:ext cx="418778" cy="43375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589407" y="2222877"/>
            <a:ext cx="371885" cy="4082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50228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312933" y="5040923"/>
            <a:ext cx="8967730"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ここは、データがどのような順番にならんでいるかを示しています。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今、「</a:t>
            </a:r>
            <a:r>
              <a:rPr lang="en-US" altLang="ja-JP" sz="2000" dirty="0" smtClean="0">
                <a:latin typeface="Meiryo" charset="-128"/>
                <a:ea typeface="Meiryo" charset="-128"/>
                <a:cs typeface="Meiryo" charset="-128"/>
              </a:rPr>
              <a:t>Age Range</a:t>
            </a:r>
            <a:r>
              <a:rPr lang="ja-JP" altLang="en-US" sz="2000" dirty="0" smtClean="0">
                <a:latin typeface="Meiryo" charset="-128"/>
                <a:ea typeface="Meiryo" charset="-128"/>
                <a:cs typeface="Meiryo" charset="-128"/>
              </a:rPr>
              <a:t>」は、でたらめに並んでいます。つまりソートされていないので、「</a:t>
            </a:r>
            <a:r>
              <a:rPr lang="en-US" altLang="ja-JP" sz="2000" dirty="0" smtClean="0">
                <a:latin typeface="Meiryo" charset="-128"/>
                <a:ea typeface="Meiryo" charset="-128"/>
                <a:cs typeface="Meiryo" charset="-128"/>
              </a:rPr>
              <a:t>No sort</a:t>
            </a:r>
            <a:r>
              <a:rPr lang="ja-JP" altLang="en-US" sz="2000" dirty="0" smtClean="0">
                <a:latin typeface="Meiryo" charset="-128"/>
                <a:ea typeface="Meiryo" charset="-128"/>
                <a:cs typeface="Meiryo" charset="-128"/>
              </a:rPr>
              <a:t>」と示されています。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「▲」をクリックして、データを並べ替えてみましょう。</a:t>
            </a:r>
            <a:endParaRPr lang="en-US" altLang="ja-JP" sz="2000" dirty="0" smtClean="0">
              <a:latin typeface="Meiryo" charset="-128"/>
              <a:ea typeface="Meiryo" charset="-128"/>
              <a:cs typeface="Meiryo" charset="-128"/>
            </a:endParaRPr>
          </a:p>
        </p:txBody>
      </p:sp>
      <p:pic>
        <p:nvPicPr>
          <p:cNvPr id="7" name="図 6"/>
          <p:cNvPicPr>
            <a:picLocks noChangeAspect="1"/>
          </p:cNvPicPr>
          <p:nvPr/>
        </p:nvPicPr>
        <p:blipFill rotWithShape="1">
          <a:blip r:embed="rId3"/>
          <a:srcRect t="4372" r="1796" b="7865"/>
          <a:stretch/>
        </p:blipFill>
        <p:spPr>
          <a:xfrm>
            <a:off x="730084" y="773723"/>
            <a:ext cx="7441345"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1902392" y="1662103"/>
            <a:ext cx="278100" cy="2690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p:nvSpPr>
        <p:spPr>
          <a:xfrm>
            <a:off x="1081776" y="3364523"/>
            <a:ext cx="820616" cy="28135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41753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サンプルデータの中身を見てみましょう。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176270" y="4479363"/>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Age Range</a:t>
            </a:r>
            <a:r>
              <a:rPr lang="ja-JP" altLang="en-US" sz="2000" dirty="0" smtClean="0">
                <a:latin typeface="Meiryo" charset="-128"/>
                <a:ea typeface="Meiryo" charset="-128"/>
                <a:cs typeface="Meiryo" charset="-128"/>
              </a:rPr>
              <a:t>」の右下の「△」をクリックしてください。→「</a:t>
            </a:r>
            <a:r>
              <a:rPr lang="en-US" altLang="ja-JP" sz="2000" dirty="0" smtClean="0">
                <a:latin typeface="Meiryo" charset="-128"/>
                <a:ea typeface="Meiryo" charset="-128"/>
                <a:cs typeface="Meiryo" charset="-128"/>
              </a:rPr>
              <a:t>No</a:t>
            </a:r>
            <a:r>
              <a:rPr lang="en-US" altLang="ja-JP" sz="2000" dirty="0">
                <a:latin typeface="Meiryo" charset="-128"/>
                <a:ea typeface="Meiryo" charset="-128"/>
                <a:cs typeface="Meiryo" charset="-128"/>
              </a:rPr>
              <a:t> </a:t>
            </a:r>
            <a:r>
              <a:rPr lang="en-US" altLang="ja-JP" sz="2000" dirty="0" smtClean="0">
                <a:latin typeface="Meiryo" charset="-128"/>
                <a:ea typeface="Meiryo" charset="-128"/>
                <a:cs typeface="Meiryo" charset="-128"/>
              </a:rPr>
              <a:t>sort</a:t>
            </a:r>
            <a:r>
              <a:rPr lang="ja-JP" altLang="en-US" sz="2000" dirty="0" smtClean="0">
                <a:latin typeface="Meiryo" charset="-128"/>
                <a:ea typeface="Meiryo" charset="-128"/>
                <a:cs typeface="Meiryo" charset="-128"/>
              </a:rPr>
              <a:t>」が「</a:t>
            </a:r>
            <a:r>
              <a:rPr lang="en-US" altLang="ja-JP" sz="2000" dirty="0" smtClean="0">
                <a:latin typeface="Meiryo" charset="-128"/>
                <a:ea typeface="Meiryo" charset="-128"/>
                <a:cs typeface="Meiryo" charset="-128"/>
              </a:rPr>
              <a:t>Ascending</a:t>
            </a:r>
            <a:r>
              <a:rPr lang="ja-JP" altLang="en-US" sz="2000" dirty="0" smtClean="0">
                <a:latin typeface="Meiryo" charset="-128"/>
                <a:ea typeface="Meiryo" charset="-128"/>
                <a:cs typeface="Meiryo" charset="-128"/>
              </a:rPr>
              <a:t>（昇順）」に変わり、小さい順に並び替りました。</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次に「▽」をクリックしてください。→「</a:t>
            </a:r>
            <a:r>
              <a:rPr lang="en-US" altLang="ja-JP" sz="2000" dirty="0" smtClean="0">
                <a:latin typeface="Meiryo" charset="-128"/>
                <a:ea typeface="Meiryo" charset="-128"/>
                <a:cs typeface="Meiryo" charset="-128"/>
              </a:rPr>
              <a:t>Descending</a:t>
            </a:r>
            <a:r>
              <a:rPr lang="ja-JP" altLang="en-US" sz="2000" dirty="0" smtClean="0">
                <a:latin typeface="Meiryo" charset="-128"/>
                <a:ea typeface="Meiryo" charset="-128"/>
                <a:cs typeface="Meiryo" charset="-128"/>
              </a:rPr>
              <a:t>（降順）と表示され、大きい順に並びます。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もういちど「▼」をクリックすると、元の並び方にもどりました。</a:t>
            </a:r>
            <a:endParaRPr lang="en-US" altLang="ja-JP" sz="2000" dirty="0" smtClean="0">
              <a:latin typeface="Meiryo" charset="-128"/>
              <a:ea typeface="Meiryo" charset="-128"/>
              <a:cs typeface="Meiryo" charset="-128"/>
            </a:endParaRPr>
          </a:p>
        </p:txBody>
      </p:sp>
      <p:pic>
        <p:nvPicPr>
          <p:cNvPr id="11" name="図 10"/>
          <p:cNvPicPr>
            <a:picLocks noChangeAspect="1"/>
          </p:cNvPicPr>
          <p:nvPr/>
        </p:nvPicPr>
        <p:blipFill>
          <a:blip r:embed="rId2"/>
          <a:stretch>
            <a:fillRect/>
          </a:stretch>
        </p:blipFill>
        <p:spPr>
          <a:xfrm>
            <a:off x="2807469" y="914399"/>
            <a:ext cx="1084348" cy="3423139"/>
          </a:xfrm>
          <a:prstGeom prst="rect">
            <a:avLst/>
          </a:prstGeom>
        </p:spPr>
      </p:pic>
      <p:pic>
        <p:nvPicPr>
          <p:cNvPr id="12" name="図 11"/>
          <p:cNvPicPr>
            <a:picLocks noChangeAspect="1"/>
          </p:cNvPicPr>
          <p:nvPr/>
        </p:nvPicPr>
        <p:blipFill>
          <a:blip r:embed="rId3"/>
          <a:stretch>
            <a:fillRect/>
          </a:stretch>
        </p:blipFill>
        <p:spPr>
          <a:xfrm>
            <a:off x="4981227" y="867507"/>
            <a:ext cx="1127720" cy="3563815"/>
          </a:xfrm>
          <a:prstGeom prst="rect">
            <a:avLst/>
          </a:prstGeom>
        </p:spPr>
      </p:pic>
      <p:pic>
        <p:nvPicPr>
          <p:cNvPr id="13" name="図 12"/>
          <p:cNvPicPr>
            <a:picLocks noChangeAspect="1"/>
          </p:cNvPicPr>
          <p:nvPr/>
        </p:nvPicPr>
        <p:blipFill rotWithShape="1">
          <a:blip r:embed="rId4"/>
          <a:srcRect b="2941"/>
          <a:stretch/>
        </p:blipFill>
        <p:spPr>
          <a:xfrm>
            <a:off x="538685" y="914400"/>
            <a:ext cx="1179374" cy="3481755"/>
          </a:xfrm>
          <a:prstGeom prst="rect">
            <a:avLst/>
          </a:prstGeom>
        </p:spPr>
      </p:pic>
      <p:pic>
        <p:nvPicPr>
          <p:cNvPr id="14" name="図 13"/>
          <p:cNvPicPr>
            <a:picLocks noChangeAspect="1"/>
          </p:cNvPicPr>
          <p:nvPr/>
        </p:nvPicPr>
        <p:blipFill rotWithShape="1">
          <a:blip r:embed="rId4"/>
          <a:srcRect b="2941"/>
          <a:stretch/>
        </p:blipFill>
        <p:spPr>
          <a:xfrm>
            <a:off x="7198358" y="914399"/>
            <a:ext cx="1179374" cy="3481755"/>
          </a:xfrm>
          <a:prstGeom prst="rect">
            <a:avLst/>
          </a:prstGeom>
        </p:spPr>
      </p:pic>
      <p:sp>
        <p:nvSpPr>
          <p:cNvPr id="4" name="円/楕円 3"/>
          <p:cNvSpPr/>
          <p:nvPr/>
        </p:nvSpPr>
        <p:spPr>
          <a:xfrm>
            <a:off x="1463689" y="1289543"/>
            <a:ext cx="224438" cy="25790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607904" y="3118342"/>
            <a:ext cx="797169" cy="2930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円/楕円 15"/>
          <p:cNvSpPr/>
          <p:nvPr/>
        </p:nvSpPr>
        <p:spPr>
          <a:xfrm>
            <a:off x="2905627" y="3118342"/>
            <a:ext cx="797169" cy="2930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7" name="円/楕円 16"/>
          <p:cNvSpPr/>
          <p:nvPr/>
        </p:nvSpPr>
        <p:spPr>
          <a:xfrm>
            <a:off x="5109565" y="3118342"/>
            <a:ext cx="797169" cy="2930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8" name="円/楕円 17"/>
          <p:cNvSpPr/>
          <p:nvPr/>
        </p:nvSpPr>
        <p:spPr>
          <a:xfrm>
            <a:off x="7301780" y="3118342"/>
            <a:ext cx="797169" cy="29307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513016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ホーム画面に戻ります。</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13" name="図 12"/>
          <p:cNvPicPr>
            <a:picLocks noChangeAspect="1"/>
          </p:cNvPicPr>
          <p:nvPr/>
        </p:nvPicPr>
        <p:blipFill rotWithShape="1">
          <a:blip r:embed="rId2"/>
          <a:srcRect t="4372" r="1796" b="7865"/>
          <a:stretch/>
        </p:blipFill>
        <p:spPr>
          <a:xfrm>
            <a:off x="730084" y="773723"/>
            <a:ext cx="7441345" cy="426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円/楕円 13"/>
          <p:cNvSpPr/>
          <p:nvPr/>
        </p:nvSpPr>
        <p:spPr>
          <a:xfrm>
            <a:off x="757761" y="735755"/>
            <a:ext cx="537640" cy="4806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正方形/長方形 14"/>
          <p:cNvSpPr/>
          <p:nvPr/>
        </p:nvSpPr>
        <p:spPr>
          <a:xfrm>
            <a:off x="0" y="5534440"/>
            <a:ext cx="8967730" cy="55399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IBM</a:t>
            </a:r>
            <a:r>
              <a:rPr lang="en-US" altLang="ja-JP" sz="2000" dirty="0">
                <a:latin typeface="Meiryo" charset="-128"/>
                <a:ea typeface="Meiryo" charset="-128"/>
                <a:cs typeface="Meiryo" charset="-128"/>
              </a:rPr>
              <a:t> </a:t>
            </a:r>
            <a:r>
              <a:rPr lang="en-US" altLang="ja-JP" sz="2000" dirty="0" smtClean="0">
                <a:latin typeface="Meiryo" charset="-128"/>
                <a:ea typeface="Meiryo" charset="-128"/>
                <a:cs typeface="Meiryo" charset="-128"/>
              </a:rPr>
              <a:t>Watson Analytics</a:t>
            </a:r>
            <a:r>
              <a:rPr lang="ja-JP" altLang="en-US" sz="2000" dirty="0" smtClean="0">
                <a:latin typeface="Meiryo" charset="-128"/>
                <a:ea typeface="Meiryo" charset="-128"/>
                <a:cs typeface="Meiryo" charset="-128"/>
              </a:rPr>
              <a:t>」の隣の「∨」をクリックします。</a:t>
            </a:r>
            <a:endParaRPr lang="en-US" altLang="ja-JP" sz="2000" dirty="0" smtClean="0">
              <a:latin typeface="Meiryo" charset="-128"/>
              <a:ea typeface="Meiryo" charset="-128"/>
              <a:cs typeface="Meiryo" charset="-128"/>
            </a:endParaRPr>
          </a:p>
        </p:txBody>
      </p:sp>
    </p:spTree>
    <p:extLst>
      <p:ext uri="{BB962C8B-B14F-4D97-AF65-F5344CB8AC3E}">
        <p14:creationId xmlns:p14="http://schemas.microsoft.com/office/powerpoint/2010/main" val="1931577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378172"/>
            <a:ext cx="8967730" cy="1815882"/>
          </a:xfrm>
          <a:prstGeom prst="rect">
            <a:avLst/>
          </a:prstGeom>
          <a:solidFill>
            <a:schemeClr val="bg1"/>
          </a:solidFill>
        </p:spPr>
        <p:txBody>
          <a:bodyPr wrap="square">
            <a:spAutoFit/>
          </a:bodyPr>
          <a:lstStyle/>
          <a:p>
            <a:r>
              <a:rPr lang="en-US" altLang="ja-JP" sz="3200" dirty="0">
                <a:solidFill>
                  <a:srgbClr val="33609E"/>
                </a:solidFill>
                <a:latin typeface="メイリオ" charset="-128"/>
                <a:ea typeface="Meiryo" charset="-128"/>
                <a:cs typeface="Meiryo" charset="-128"/>
              </a:rPr>
              <a:t>IBM Watson </a:t>
            </a:r>
            <a:r>
              <a:rPr lang="en-US" altLang="ja-JP" sz="3200" dirty="0" smtClean="0">
                <a:solidFill>
                  <a:srgbClr val="33609E"/>
                </a:solidFill>
                <a:latin typeface="Meiryo" charset="-128"/>
                <a:ea typeface="Meiryo" charset="-128"/>
                <a:cs typeface="Meiryo" charset="-128"/>
              </a:rPr>
              <a:t>Analytics </a:t>
            </a:r>
            <a:r>
              <a:rPr lang="ja-JP" altLang="en-US" sz="3200" dirty="0" smtClean="0">
                <a:solidFill>
                  <a:srgbClr val="33609E"/>
                </a:solidFill>
                <a:latin typeface="Meiryo" charset="-128"/>
                <a:ea typeface="Meiryo" charset="-128"/>
                <a:cs typeface="Meiryo" charset="-128"/>
              </a:rPr>
              <a:t>にサインインする</a:t>
            </a:r>
            <a:endParaRPr lang="ja-JP" altLang="en-US" sz="2000" dirty="0">
              <a:latin typeface="Meiryo" charset="-128"/>
              <a:ea typeface="Meiryo" charset="-128"/>
              <a:cs typeface="Meiryo" charset="-128"/>
            </a:endParaRPr>
          </a:p>
          <a:p>
            <a:pPr marL="285750" indent="-285750">
              <a:buFont typeface="Wingdings" charset="2"/>
              <a:buChar char="§"/>
            </a:pPr>
            <a:endParaRPr lang="en-US" altLang="ja-JP" sz="2000" dirty="0" smtClean="0">
              <a:latin typeface="Meiryo" charset="-128"/>
              <a:ea typeface="Meiryo" charset="-128"/>
              <a:cs typeface="Meiryo" charset="-128"/>
            </a:endParaRPr>
          </a:p>
          <a:p>
            <a:pPr marL="285750" indent="-285750">
              <a:buFont typeface="Wingdings" charset="2"/>
              <a:buChar char="§"/>
            </a:pPr>
            <a:r>
              <a:rPr lang="en-US" altLang="ja-JP" sz="2000" dirty="0" err="1" smtClean="0">
                <a:latin typeface="Meiryo" charset="-128"/>
                <a:ea typeface="Meiryo" charset="-128"/>
                <a:cs typeface="Meiryo" charset="-128"/>
              </a:rPr>
              <a:t>IBMid</a:t>
            </a:r>
            <a:r>
              <a:rPr lang="ja-JP" altLang="en-US" sz="2000" dirty="0" smtClean="0">
                <a:latin typeface="Meiryo" charset="-128"/>
                <a:ea typeface="Meiryo" charset="-128"/>
                <a:cs typeface="Meiryo" charset="-128"/>
              </a:rPr>
              <a:t>（</a:t>
            </a:r>
            <a:r>
              <a:rPr lang="en-US" altLang="ja-JP" sz="2000" dirty="0" err="1" smtClean="0">
                <a:latin typeface="Meiryo" charset="-128"/>
                <a:ea typeface="Meiryo" charset="-128"/>
                <a:cs typeface="Meiryo" charset="-128"/>
              </a:rPr>
              <a:t>Bluemix</a:t>
            </a:r>
            <a:r>
              <a:rPr lang="ja-JP" altLang="en-US" sz="2000" dirty="0" smtClean="0">
                <a:latin typeface="Meiryo" charset="-128"/>
                <a:ea typeface="Meiryo" charset="-128"/>
                <a:cs typeface="Meiryo" charset="-128"/>
              </a:rPr>
              <a:t>の時に登録した</a:t>
            </a:r>
            <a:r>
              <a:rPr lang="en-US" altLang="ja-JP" sz="2000" dirty="0" smtClean="0">
                <a:latin typeface="Meiryo" charset="-128"/>
                <a:ea typeface="Meiryo" charset="-128"/>
                <a:cs typeface="Meiryo" charset="-128"/>
              </a:rPr>
              <a:t>e-mail address</a:t>
            </a:r>
            <a:r>
              <a:rPr lang="ja-JP" altLang="en-US" sz="2000" dirty="0" smtClean="0">
                <a:latin typeface="Meiryo" charset="-128"/>
                <a:ea typeface="Meiryo" charset="-128"/>
                <a:cs typeface="Meiryo" charset="-128"/>
              </a:rPr>
              <a:t>）とパスワードを入力してください。</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7" name="図 6"/>
          <p:cNvPicPr>
            <a:picLocks noChangeAspect="1"/>
          </p:cNvPicPr>
          <p:nvPr/>
        </p:nvPicPr>
        <p:blipFill>
          <a:blip r:embed="rId2"/>
          <a:stretch>
            <a:fillRect/>
          </a:stretch>
        </p:blipFill>
        <p:spPr>
          <a:xfrm>
            <a:off x="2672062" y="2436037"/>
            <a:ext cx="3487220" cy="32893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2796193" y="3333927"/>
            <a:ext cx="1542361" cy="3745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2796193" y="4259343"/>
            <a:ext cx="1542361" cy="37457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47332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ホーム画面に戻ります。</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15" name="正方形/長方形 14"/>
          <p:cNvSpPr/>
          <p:nvPr/>
        </p:nvSpPr>
        <p:spPr>
          <a:xfrm>
            <a:off x="0" y="4660900"/>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プルダウンメニューが表示されたら、さきほど開いていたデータ、「</a:t>
            </a:r>
            <a:r>
              <a:rPr lang="en-US" altLang="ja-JP" sz="2000" dirty="0" smtClean="0">
                <a:latin typeface="Meiryo" charset="-128"/>
                <a:ea typeface="Meiryo" charset="-128"/>
                <a:cs typeface="Meiryo" charset="-128"/>
              </a:rPr>
              <a:t>America Time Use Survey</a:t>
            </a:r>
            <a:r>
              <a:rPr lang="ja-JP" altLang="en-US" sz="2000" dirty="0" smtClean="0">
                <a:latin typeface="Meiryo" charset="-128"/>
                <a:ea typeface="Meiryo" charset="-128"/>
                <a:cs typeface="Meiryo" charset="-128"/>
              </a:rPr>
              <a:t>」にカーソルを合わせ、「☒」が表示されたらクリックしてください。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データを保存するかどうかたずねるダイアログが出たら、「</a:t>
            </a:r>
            <a:r>
              <a:rPr lang="en-US" altLang="ja-JP" sz="2000" dirty="0" smtClean="0">
                <a:latin typeface="Meiryo" charset="-128"/>
                <a:ea typeface="Meiryo" charset="-128"/>
                <a:cs typeface="Meiryo" charset="-128"/>
              </a:rPr>
              <a:t>Don’t Save</a:t>
            </a:r>
            <a:r>
              <a:rPr lang="ja-JP" altLang="en-US" sz="2000" dirty="0" smtClean="0">
                <a:latin typeface="Meiryo" charset="-128"/>
                <a:ea typeface="Meiryo" charset="-128"/>
                <a:cs typeface="Meiryo" charset="-128"/>
              </a:rPr>
              <a:t>」をクリックします。</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2"/>
          <a:stretch>
            <a:fillRect/>
          </a:stretch>
        </p:blipFill>
        <p:spPr>
          <a:xfrm>
            <a:off x="349789" y="891513"/>
            <a:ext cx="4134076" cy="29340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円/楕円 6"/>
          <p:cNvSpPr/>
          <p:nvPr/>
        </p:nvSpPr>
        <p:spPr>
          <a:xfrm>
            <a:off x="711201" y="1623720"/>
            <a:ext cx="2679700" cy="4806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4" name="図 3"/>
          <p:cNvPicPr>
            <a:picLocks noChangeAspect="1"/>
          </p:cNvPicPr>
          <p:nvPr/>
        </p:nvPicPr>
        <p:blipFill rotWithShape="1">
          <a:blip r:embed="rId3"/>
          <a:srcRect r="5799" b="15453"/>
          <a:stretch/>
        </p:blipFill>
        <p:spPr>
          <a:xfrm>
            <a:off x="3760730" y="1864043"/>
            <a:ext cx="4976870" cy="27968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0834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378172"/>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サンプルデータを解析します。</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5" name="図 4"/>
          <p:cNvPicPr>
            <a:picLocks noChangeAspect="1"/>
          </p:cNvPicPr>
          <p:nvPr/>
        </p:nvPicPr>
        <p:blipFill>
          <a:blip r:embed="rId2"/>
          <a:stretch>
            <a:fillRect/>
          </a:stretch>
        </p:blipFill>
        <p:spPr>
          <a:xfrm>
            <a:off x="952090" y="1177581"/>
            <a:ext cx="6931912" cy="39035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円/楕円 6"/>
          <p:cNvSpPr/>
          <p:nvPr/>
        </p:nvSpPr>
        <p:spPr>
          <a:xfrm>
            <a:off x="2485736" y="3617659"/>
            <a:ext cx="1428150" cy="13170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28670" y="5326510"/>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Data</a:t>
            </a:r>
            <a:r>
              <a:rPr lang="ja-JP" altLang="en-US" sz="2000" dirty="0" smtClean="0">
                <a:latin typeface="Meiryo" charset="-128"/>
                <a:ea typeface="Meiryo" charset="-128"/>
                <a:cs typeface="Meiryo" charset="-128"/>
              </a:rPr>
              <a:t>」をクリックし、先ほど読み込んだデータ</a:t>
            </a:r>
            <a:r>
              <a:rPr lang="ja-JP" altLang="en-US" sz="2000" dirty="0">
                <a:latin typeface="Meiryo" charset="-128"/>
                <a:ea typeface="Meiryo" charset="-128"/>
                <a:cs typeface="Meiryo" charset="-128"/>
              </a:rPr>
              <a:t>「</a:t>
            </a:r>
            <a:r>
              <a:rPr lang="en-US" altLang="ja-JP" sz="2000" dirty="0">
                <a:latin typeface="Meiryo" charset="-128"/>
                <a:ea typeface="Meiryo" charset="-128"/>
                <a:cs typeface="Meiryo" charset="-128"/>
              </a:rPr>
              <a:t>American Time Use Survey</a:t>
            </a:r>
            <a:r>
              <a:rPr lang="ja-JP" altLang="en-US" sz="2000" dirty="0" smtClean="0">
                <a:latin typeface="Meiryo" charset="-128"/>
                <a:ea typeface="Meiryo" charset="-128"/>
                <a:cs typeface="Meiryo" charset="-128"/>
              </a:rPr>
              <a:t>」をクリックします。</a:t>
            </a:r>
            <a:endParaRPr lang="en-US" altLang="ja-JP" sz="2000" dirty="0" smtClean="0">
              <a:latin typeface="Meiryo" charset="-128"/>
              <a:ea typeface="Meiryo" charset="-128"/>
              <a:cs typeface="Meiryo" charset="-128"/>
            </a:endParaRPr>
          </a:p>
        </p:txBody>
      </p:sp>
    </p:spTree>
    <p:extLst>
      <p:ext uri="{BB962C8B-B14F-4D97-AF65-F5344CB8AC3E}">
        <p14:creationId xmlns:p14="http://schemas.microsoft.com/office/powerpoint/2010/main" val="124940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384995"/>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 </a:t>
            </a:r>
            <a:r>
              <a:rPr lang="ja-JP" altLang="en-US" sz="3200" dirty="0" smtClean="0">
                <a:solidFill>
                  <a:srgbClr val="33609E"/>
                </a:solidFill>
                <a:latin typeface="メイリオ" charset="-128"/>
                <a:ea typeface="Meiryo" charset="-128"/>
                <a:cs typeface="Meiryo" charset="-128"/>
              </a:rPr>
              <a:t>がデータを解析するためのヒントをくれます。</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2" name="図 1"/>
          <p:cNvPicPr>
            <a:picLocks noChangeAspect="1"/>
          </p:cNvPicPr>
          <p:nvPr/>
        </p:nvPicPr>
        <p:blipFill rotWithShape="1">
          <a:blip r:embed="rId2"/>
          <a:srcRect r="1338"/>
          <a:stretch/>
        </p:blipFill>
        <p:spPr>
          <a:xfrm>
            <a:off x="651195" y="1266091"/>
            <a:ext cx="7780142" cy="420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角丸四角形吹き出し 4"/>
          <p:cNvSpPr/>
          <p:nvPr/>
        </p:nvSpPr>
        <p:spPr>
          <a:xfrm>
            <a:off x="0" y="2239108"/>
            <a:ext cx="3892062" cy="774093"/>
          </a:xfrm>
          <a:prstGeom prst="wedgeRoundRectCallout">
            <a:avLst>
              <a:gd name="adj1" fmla="val -16260"/>
              <a:gd name="adj2" fmla="val 80798"/>
              <a:gd name="adj3" fmla="val 16667"/>
            </a:avLst>
          </a:prstGeom>
          <a:solidFill>
            <a:schemeClr val="bg1">
              <a:alpha val="50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kumimoji="1" lang="en-US" altLang="ja-JP" dirty="0" smtClean="0">
              <a:solidFill>
                <a:sysClr val="windowText" lastClr="000000"/>
              </a:solidFill>
            </a:endParaRPr>
          </a:p>
          <a:p>
            <a:r>
              <a:rPr lang="ja-JP" altLang="en-US" dirty="0" smtClean="0">
                <a:solidFill>
                  <a:sysClr val="windowText" lastClr="000000"/>
                </a:solidFill>
              </a:rPr>
              <a:t>育児時間</a:t>
            </a:r>
            <a:r>
              <a:rPr kumimoji="1" lang="ja-JP" altLang="en-US" dirty="0" smtClean="0">
                <a:solidFill>
                  <a:sysClr val="windowText" lastClr="000000"/>
                </a:solidFill>
              </a:rPr>
              <a:t>や飲食時間は、</a:t>
            </a:r>
            <a:endParaRPr kumimoji="1" lang="en-US" altLang="ja-JP" dirty="0" smtClean="0">
              <a:solidFill>
                <a:sysClr val="windowText" lastClr="000000"/>
              </a:solidFill>
            </a:endParaRPr>
          </a:p>
          <a:p>
            <a:r>
              <a:rPr kumimoji="1" lang="ja-JP" altLang="en-US" dirty="0" smtClean="0">
                <a:solidFill>
                  <a:sysClr val="windowText" lastClr="000000"/>
                </a:solidFill>
              </a:rPr>
              <a:t>年ごとにどのように変化していますか？</a:t>
            </a:r>
            <a:endParaRPr kumimoji="1" lang="en-US" altLang="ja-JP" dirty="0" smtClean="0">
              <a:solidFill>
                <a:sysClr val="windowText" lastClr="000000"/>
              </a:solidFill>
            </a:endParaRPr>
          </a:p>
          <a:p>
            <a:pPr algn="ctr"/>
            <a:endParaRPr kumimoji="1" lang="ja-JP" altLang="en-US" dirty="0"/>
          </a:p>
        </p:txBody>
      </p:sp>
      <p:sp>
        <p:nvSpPr>
          <p:cNvPr id="7" name="角丸四角形吹き出し 6"/>
          <p:cNvSpPr/>
          <p:nvPr/>
        </p:nvSpPr>
        <p:spPr>
          <a:xfrm>
            <a:off x="3716215" y="1376433"/>
            <a:ext cx="3985846" cy="889283"/>
          </a:xfrm>
          <a:prstGeom prst="wedgeRoundRectCallout">
            <a:avLst>
              <a:gd name="adj1" fmla="val -37937"/>
              <a:gd name="adj2" fmla="val 156434"/>
              <a:gd name="adj3" fmla="val 16667"/>
            </a:avLst>
          </a:prstGeom>
          <a:solidFill>
            <a:schemeClr val="bg1">
              <a:alpha val="50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dirty="0" smtClean="0">
                <a:solidFill>
                  <a:sysClr val="windowText" lastClr="000000"/>
                </a:solidFill>
              </a:rPr>
              <a:t>雇用状況別の子供の数は、</a:t>
            </a:r>
            <a:endParaRPr kumimoji="1" lang="en-US" altLang="ja-JP" dirty="0" smtClean="0">
              <a:solidFill>
                <a:sysClr val="windowText" lastClr="000000"/>
              </a:solidFill>
            </a:endParaRPr>
          </a:p>
          <a:p>
            <a:r>
              <a:rPr kumimoji="1" lang="ja-JP" altLang="en-US" dirty="0" smtClean="0">
                <a:solidFill>
                  <a:sysClr val="windowText" lastClr="000000"/>
                </a:solidFill>
              </a:rPr>
              <a:t>年ごとにどのように変化していますか？</a:t>
            </a:r>
            <a:endParaRPr kumimoji="1" lang="en-US" altLang="ja-JP" dirty="0" smtClean="0">
              <a:solidFill>
                <a:sysClr val="windowText" lastClr="000000"/>
              </a:solidFill>
            </a:endParaRPr>
          </a:p>
        </p:txBody>
      </p:sp>
      <p:sp>
        <p:nvSpPr>
          <p:cNvPr id="8" name="角丸四角形吹き出し 7"/>
          <p:cNvSpPr/>
          <p:nvPr/>
        </p:nvSpPr>
        <p:spPr>
          <a:xfrm>
            <a:off x="6002214" y="3013201"/>
            <a:ext cx="3399693" cy="1145829"/>
          </a:xfrm>
          <a:prstGeom prst="wedgeRoundRectCallout">
            <a:avLst>
              <a:gd name="adj1" fmla="val -34198"/>
              <a:gd name="adj2" fmla="val 91894"/>
              <a:gd name="adj3" fmla="val 16667"/>
            </a:avLst>
          </a:prstGeom>
          <a:solidFill>
            <a:schemeClr val="bg1">
              <a:alpha val="82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dirty="0" smtClean="0">
                <a:solidFill>
                  <a:sysClr val="windowText" lastClr="000000"/>
                </a:solidFill>
              </a:rPr>
              <a:t>育児時間と子供の数との関係を</a:t>
            </a:r>
            <a:endParaRPr kumimoji="1" lang="en-US" altLang="ja-JP" dirty="0" smtClean="0">
              <a:solidFill>
                <a:sysClr val="windowText" lastClr="000000"/>
              </a:solidFill>
            </a:endParaRPr>
          </a:p>
          <a:p>
            <a:r>
              <a:rPr kumimoji="1" lang="ja-JP" altLang="en-US" dirty="0" smtClean="0">
                <a:solidFill>
                  <a:sysClr val="windowText" lastClr="000000"/>
                </a:solidFill>
              </a:rPr>
              <a:t>年ごとに見るとどうなりますか？</a:t>
            </a:r>
            <a:endParaRPr kumimoji="1" lang="en-US" altLang="ja-JP" dirty="0" smtClean="0">
              <a:solidFill>
                <a:sysClr val="windowText" lastClr="000000"/>
              </a:solidFill>
            </a:endParaRPr>
          </a:p>
        </p:txBody>
      </p:sp>
      <p:sp>
        <p:nvSpPr>
          <p:cNvPr id="9" name="角丸四角形吹き出し 8"/>
          <p:cNvSpPr/>
          <p:nvPr/>
        </p:nvSpPr>
        <p:spPr>
          <a:xfrm>
            <a:off x="1889860" y="3599404"/>
            <a:ext cx="3399692" cy="747660"/>
          </a:xfrm>
          <a:prstGeom prst="wedgeRoundRectCallout">
            <a:avLst>
              <a:gd name="adj1" fmla="val -911"/>
              <a:gd name="adj2" fmla="val 96222"/>
              <a:gd name="adj3" fmla="val 16667"/>
            </a:avLst>
          </a:prstGeom>
          <a:solidFill>
            <a:schemeClr val="bg1">
              <a:alpha val="82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ja-JP" altLang="en-US" smtClean="0">
                <a:solidFill>
                  <a:sysClr val="windowText" lastClr="000000"/>
                </a:solidFill>
              </a:rPr>
              <a:t>雇用状況と年齢層の関係は？</a:t>
            </a:r>
            <a:endParaRPr kumimoji="1" lang="en-US" altLang="ja-JP" dirty="0" smtClean="0">
              <a:solidFill>
                <a:sysClr val="windowText" lastClr="000000"/>
              </a:solidFill>
            </a:endParaRPr>
          </a:p>
        </p:txBody>
      </p:sp>
      <p:sp>
        <p:nvSpPr>
          <p:cNvPr id="10" name="円/楕円 9"/>
          <p:cNvSpPr/>
          <p:nvPr/>
        </p:nvSpPr>
        <p:spPr>
          <a:xfrm>
            <a:off x="7613168" y="2364520"/>
            <a:ext cx="818169" cy="60885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76270" y="5857384"/>
            <a:ext cx="8967730" cy="55399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solidFill>
                  <a:srgbClr val="64B3D9"/>
                </a:solidFill>
                <a:latin typeface="Meiryo" charset="-128"/>
                <a:ea typeface="Meiryo" charset="-128"/>
                <a:cs typeface="Meiryo" charset="-128"/>
              </a:rPr>
              <a:t>「</a:t>
            </a:r>
            <a:r>
              <a:rPr lang="en-US" altLang="ja-JP" sz="2000" dirty="0" smtClean="0">
                <a:solidFill>
                  <a:srgbClr val="64B3D9"/>
                </a:solidFill>
                <a:latin typeface="Meiryo" charset="-128"/>
                <a:ea typeface="Meiryo" charset="-128"/>
                <a:cs typeface="Meiryo" charset="-128"/>
              </a:rPr>
              <a:t>Show Next</a:t>
            </a:r>
            <a:r>
              <a:rPr lang="ja-JP" altLang="en-US" sz="2000" dirty="0" smtClean="0">
                <a:solidFill>
                  <a:srgbClr val="64B3D9"/>
                </a:solidFill>
                <a:latin typeface="Meiryo" charset="-128"/>
                <a:ea typeface="Meiryo" charset="-128"/>
                <a:cs typeface="Meiryo" charset="-128"/>
              </a:rPr>
              <a:t>」</a:t>
            </a:r>
            <a:r>
              <a:rPr lang="ja-JP" altLang="en-US" sz="2000" dirty="0" smtClean="0">
                <a:latin typeface="Meiryo" charset="-128"/>
                <a:ea typeface="Meiryo" charset="-128"/>
                <a:cs typeface="Meiryo" charset="-128"/>
              </a:rPr>
              <a:t>をクリックすると、さらなるヒントが表示されます。</a:t>
            </a:r>
            <a:endParaRPr lang="en-US" altLang="ja-JP" sz="2000" dirty="0" smtClean="0">
              <a:latin typeface="Meiryo" charset="-128"/>
              <a:ea typeface="Meiryo" charset="-128"/>
              <a:cs typeface="Meiryo" charset="-128"/>
            </a:endParaRPr>
          </a:p>
        </p:txBody>
      </p:sp>
    </p:spTree>
    <p:extLst>
      <p:ext uri="{BB962C8B-B14F-4D97-AF65-F5344CB8AC3E}">
        <p14:creationId xmlns:p14="http://schemas.microsoft.com/office/powerpoint/2010/main" val="10225712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384995"/>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 </a:t>
            </a:r>
            <a:r>
              <a:rPr lang="ja-JP" altLang="en-US" sz="3200" dirty="0" smtClean="0">
                <a:solidFill>
                  <a:srgbClr val="33609E"/>
                </a:solidFill>
                <a:latin typeface="メイリオ" charset="-128"/>
                <a:ea typeface="Meiryo" charset="-128"/>
                <a:cs typeface="Meiryo" charset="-128"/>
              </a:rPr>
              <a:t>がデータを解析するためのヒントをくれます。</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4" name="図 3"/>
          <p:cNvPicPr>
            <a:picLocks noChangeAspect="1"/>
          </p:cNvPicPr>
          <p:nvPr/>
        </p:nvPicPr>
        <p:blipFill>
          <a:blip r:embed="rId2"/>
          <a:stretch>
            <a:fillRect/>
          </a:stretch>
        </p:blipFill>
        <p:spPr>
          <a:xfrm>
            <a:off x="549429" y="1226759"/>
            <a:ext cx="7656723" cy="3971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角丸四角形吹き出し 4"/>
          <p:cNvSpPr/>
          <p:nvPr/>
        </p:nvSpPr>
        <p:spPr>
          <a:xfrm>
            <a:off x="0" y="2239108"/>
            <a:ext cx="3162300" cy="774093"/>
          </a:xfrm>
          <a:prstGeom prst="wedgeRoundRectCallout">
            <a:avLst>
              <a:gd name="adj1" fmla="val -16260"/>
              <a:gd name="adj2" fmla="val 80798"/>
              <a:gd name="adj3" fmla="val 16667"/>
            </a:avLst>
          </a:prstGeom>
          <a:solidFill>
            <a:schemeClr val="bg1">
              <a:alpha val="50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kumimoji="1" lang="en-US" altLang="ja-JP" dirty="0" smtClean="0">
              <a:solidFill>
                <a:sysClr val="windowText" lastClr="000000"/>
              </a:solidFill>
            </a:endParaRPr>
          </a:p>
          <a:p>
            <a:r>
              <a:rPr kumimoji="1" lang="ja-JP" altLang="en-US" dirty="0" smtClean="0">
                <a:solidFill>
                  <a:sysClr val="windowText" lastClr="000000"/>
                </a:solidFill>
              </a:rPr>
              <a:t>育児時間</a:t>
            </a:r>
            <a:r>
              <a:rPr lang="ja-JP" altLang="en-US" dirty="0" smtClean="0">
                <a:solidFill>
                  <a:sysClr val="windowText" lastClr="000000"/>
                </a:solidFill>
              </a:rPr>
              <a:t>と</a:t>
            </a:r>
            <a:r>
              <a:rPr kumimoji="1" lang="ja-JP" altLang="en-US" dirty="0" smtClean="0">
                <a:solidFill>
                  <a:sysClr val="windowText" lastClr="000000"/>
                </a:solidFill>
              </a:rPr>
              <a:t>学歴の関係は？</a:t>
            </a:r>
            <a:endParaRPr kumimoji="1" lang="en-US" altLang="ja-JP" dirty="0" smtClean="0">
              <a:solidFill>
                <a:sysClr val="windowText" lastClr="000000"/>
              </a:solidFill>
            </a:endParaRPr>
          </a:p>
          <a:p>
            <a:pPr algn="ctr"/>
            <a:endParaRPr kumimoji="1" lang="ja-JP" altLang="en-US" dirty="0"/>
          </a:p>
        </p:txBody>
      </p:sp>
      <p:sp>
        <p:nvSpPr>
          <p:cNvPr id="9" name="角丸四角形吹き出し 8"/>
          <p:cNvSpPr/>
          <p:nvPr/>
        </p:nvSpPr>
        <p:spPr>
          <a:xfrm>
            <a:off x="3355244" y="4254500"/>
            <a:ext cx="3629756" cy="770313"/>
          </a:xfrm>
          <a:prstGeom prst="wedgeRoundRectCallout">
            <a:avLst>
              <a:gd name="adj1" fmla="val -61157"/>
              <a:gd name="adj2" fmla="val 10963"/>
              <a:gd name="adj3" fmla="val 16667"/>
            </a:avLst>
          </a:prstGeom>
          <a:solidFill>
            <a:schemeClr val="bg1">
              <a:alpha val="82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dirty="0" smtClean="0">
                <a:solidFill>
                  <a:sysClr val="windowText" lastClr="000000"/>
                </a:solidFill>
              </a:rPr>
              <a:t>育児</a:t>
            </a:r>
            <a:r>
              <a:rPr lang="ja-JP" altLang="en-US" dirty="0">
                <a:solidFill>
                  <a:sysClr val="windowText" lastClr="000000"/>
                </a:solidFill>
              </a:rPr>
              <a:t>時間</a:t>
            </a:r>
            <a:r>
              <a:rPr lang="ja-JP" altLang="en-US" dirty="0" smtClean="0">
                <a:solidFill>
                  <a:sysClr val="windowText" lastClr="000000"/>
                </a:solidFill>
              </a:rPr>
              <a:t>と</a:t>
            </a:r>
            <a:endParaRPr lang="en-US" altLang="ja-JP" dirty="0" smtClean="0">
              <a:solidFill>
                <a:sysClr val="windowText" lastClr="000000"/>
              </a:solidFill>
            </a:endParaRPr>
          </a:p>
          <a:p>
            <a:r>
              <a:rPr lang="ja-JP" altLang="en-US" dirty="0" smtClean="0">
                <a:solidFill>
                  <a:sysClr val="windowText" lastClr="000000"/>
                </a:solidFill>
              </a:rPr>
              <a:t>年齢層</a:t>
            </a:r>
            <a:r>
              <a:rPr lang="ja-JP" altLang="en-US" dirty="0">
                <a:solidFill>
                  <a:sysClr val="windowText" lastClr="000000"/>
                </a:solidFill>
              </a:rPr>
              <a:t>および雇用</a:t>
            </a:r>
            <a:r>
              <a:rPr lang="ja-JP" altLang="en-US" dirty="0" smtClean="0">
                <a:solidFill>
                  <a:sysClr val="windowText" lastClr="000000"/>
                </a:solidFill>
              </a:rPr>
              <a:t>状況の</a:t>
            </a:r>
            <a:r>
              <a:rPr kumimoji="1" lang="ja-JP" altLang="en-US" dirty="0" smtClean="0">
                <a:solidFill>
                  <a:sysClr val="windowText" lastClr="000000"/>
                </a:solidFill>
              </a:rPr>
              <a:t>関係は？</a:t>
            </a:r>
            <a:endParaRPr kumimoji="1" lang="en-US" altLang="ja-JP" dirty="0" smtClean="0">
              <a:solidFill>
                <a:sysClr val="windowText" lastClr="000000"/>
              </a:solidFill>
            </a:endParaRPr>
          </a:p>
        </p:txBody>
      </p:sp>
      <p:sp>
        <p:nvSpPr>
          <p:cNvPr id="10" name="円/楕円 9"/>
          <p:cNvSpPr/>
          <p:nvPr/>
        </p:nvSpPr>
        <p:spPr>
          <a:xfrm>
            <a:off x="7387983" y="2440548"/>
            <a:ext cx="818169" cy="4959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176270" y="5363527"/>
            <a:ext cx="8967730" cy="14773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自分で質問を設定することもできますが、まずは</a:t>
            </a:r>
            <a:r>
              <a:rPr lang="en-US" altLang="ja-JP" sz="2000" dirty="0" smtClean="0">
                <a:latin typeface="Meiryo" charset="-128"/>
                <a:ea typeface="Meiryo" charset="-128"/>
                <a:cs typeface="Meiryo" charset="-128"/>
              </a:rPr>
              <a:t>Watson</a:t>
            </a:r>
            <a:r>
              <a:rPr lang="ja-JP" altLang="en-US" sz="2000" dirty="0" smtClean="0">
                <a:latin typeface="Meiryo" charset="-128"/>
                <a:ea typeface="Meiryo" charset="-128"/>
                <a:cs typeface="Meiryo" charset="-128"/>
              </a:rPr>
              <a:t>のおすすめを見てみましょう。</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Show </a:t>
            </a:r>
            <a:r>
              <a:rPr lang="en-US" altLang="ja-JP" sz="2000" dirty="0" err="1" smtClean="0">
                <a:latin typeface="Meiryo" charset="-128"/>
                <a:ea typeface="Meiryo" charset="-128"/>
                <a:cs typeface="Meiryo" charset="-128"/>
              </a:rPr>
              <a:t>Prev</a:t>
            </a:r>
            <a:r>
              <a:rPr lang="ja-JP" altLang="en-US" sz="2000" dirty="0" smtClean="0">
                <a:latin typeface="Meiryo" charset="-128"/>
                <a:ea typeface="Meiryo" charset="-128"/>
                <a:cs typeface="Meiryo" charset="-128"/>
              </a:rPr>
              <a:t>」をクリックして、ひとつ前の画面にもどります。</a:t>
            </a:r>
            <a:endParaRPr lang="en-US" altLang="ja-JP" sz="2000" dirty="0" smtClean="0">
              <a:latin typeface="Meiryo" charset="-128"/>
              <a:ea typeface="Meiryo" charset="-128"/>
              <a:cs typeface="Meiryo" charset="-128"/>
            </a:endParaRPr>
          </a:p>
        </p:txBody>
      </p:sp>
    </p:spTree>
    <p:extLst>
      <p:ext uri="{BB962C8B-B14F-4D97-AF65-F5344CB8AC3E}">
        <p14:creationId xmlns:p14="http://schemas.microsoft.com/office/powerpoint/2010/main" val="18862503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その１</a:t>
            </a:r>
            <a:endParaRPr lang="en-US" altLang="ja-JP" sz="3200" dirty="0" smtClean="0">
              <a:solidFill>
                <a:srgbClr val="33609E"/>
              </a:solidFill>
              <a:latin typeface="メイリオ" charset="-128"/>
              <a:ea typeface="Meiryo" charset="-128"/>
              <a:cs typeface="Meiryo" charset="-128"/>
            </a:endParaRPr>
          </a:p>
          <a:p>
            <a:endParaRPr lang="en-US" altLang="ja-JP" sz="2000" dirty="0">
              <a:latin typeface="Meiryo" charset="-128"/>
              <a:ea typeface="Meiryo" charset="-128"/>
              <a:cs typeface="Meiryo" charset="-128"/>
            </a:endParaRPr>
          </a:p>
        </p:txBody>
      </p:sp>
      <p:pic>
        <p:nvPicPr>
          <p:cNvPr id="2" name="図 1"/>
          <p:cNvPicPr>
            <a:picLocks noChangeAspect="1"/>
          </p:cNvPicPr>
          <p:nvPr/>
        </p:nvPicPr>
        <p:blipFill rotWithShape="1">
          <a:blip r:embed="rId2"/>
          <a:srcRect r="1338"/>
          <a:stretch/>
        </p:blipFill>
        <p:spPr>
          <a:xfrm>
            <a:off x="651195" y="879229"/>
            <a:ext cx="7780142" cy="420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角丸四角形吹き出し 4"/>
          <p:cNvSpPr/>
          <p:nvPr/>
        </p:nvSpPr>
        <p:spPr>
          <a:xfrm>
            <a:off x="2157046" y="1527687"/>
            <a:ext cx="3892062" cy="774093"/>
          </a:xfrm>
          <a:prstGeom prst="wedgeRoundRectCallout">
            <a:avLst>
              <a:gd name="adj1" fmla="val -64152"/>
              <a:gd name="adj2" fmla="val 115630"/>
              <a:gd name="adj3" fmla="val 16667"/>
            </a:avLst>
          </a:prstGeom>
          <a:solidFill>
            <a:schemeClr val="bg1">
              <a:alpha val="50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endParaRPr kumimoji="1" lang="en-US" altLang="ja-JP" dirty="0" smtClean="0">
              <a:solidFill>
                <a:sysClr val="windowText" lastClr="000000"/>
              </a:solidFill>
            </a:endParaRPr>
          </a:p>
          <a:p>
            <a:r>
              <a:rPr kumimoji="1" lang="ja-JP" altLang="en-US" dirty="0" smtClean="0">
                <a:solidFill>
                  <a:sysClr val="windowText" lastClr="000000"/>
                </a:solidFill>
              </a:rPr>
              <a:t>育児時間や飲食時間は、</a:t>
            </a:r>
            <a:endParaRPr kumimoji="1" lang="en-US" altLang="ja-JP" dirty="0" smtClean="0">
              <a:solidFill>
                <a:sysClr val="windowText" lastClr="000000"/>
              </a:solidFill>
            </a:endParaRPr>
          </a:p>
          <a:p>
            <a:r>
              <a:rPr kumimoji="1" lang="ja-JP" altLang="en-US" dirty="0" smtClean="0">
                <a:solidFill>
                  <a:sysClr val="windowText" lastClr="000000"/>
                </a:solidFill>
              </a:rPr>
              <a:t>年ごとにどのように変化していますか？</a:t>
            </a:r>
            <a:endParaRPr kumimoji="1" lang="en-US" altLang="ja-JP" dirty="0" smtClean="0">
              <a:solidFill>
                <a:sysClr val="windowText" lastClr="000000"/>
              </a:solidFill>
            </a:endParaRPr>
          </a:p>
          <a:p>
            <a:pPr algn="ctr"/>
            <a:endParaRPr kumimoji="1" lang="ja-JP" altLang="en-US" dirty="0"/>
          </a:p>
        </p:txBody>
      </p:sp>
      <p:sp>
        <p:nvSpPr>
          <p:cNvPr id="11" name="正方形/長方形 10"/>
          <p:cNvSpPr/>
          <p:nvPr/>
        </p:nvSpPr>
        <p:spPr>
          <a:xfrm>
            <a:off x="176270" y="5396325"/>
            <a:ext cx="8967730" cy="14773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左上のボックス、「</a:t>
            </a:r>
            <a:r>
              <a:rPr lang="en-US" altLang="ja-JP" sz="2000" dirty="0" smtClean="0">
                <a:latin typeface="Meiryo" charset="-128"/>
                <a:ea typeface="Meiryo" charset="-128"/>
                <a:cs typeface="Meiryo" charset="-128"/>
              </a:rPr>
              <a:t>What is the trend of </a:t>
            </a:r>
            <a:r>
              <a:rPr lang="en-US" altLang="ja-JP" sz="2000" b="1" dirty="0" smtClean="0">
                <a:latin typeface="Meiryo" charset="-128"/>
                <a:ea typeface="Meiryo" charset="-128"/>
                <a:cs typeface="Meiryo" charset="-128"/>
              </a:rPr>
              <a:t>Caring for Children</a:t>
            </a:r>
            <a:r>
              <a:rPr lang="en-US" altLang="ja-JP" sz="2000" dirty="0" smtClean="0">
                <a:latin typeface="Meiryo" charset="-128"/>
                <a:ea typeface="Meiryo" charset="-128"/>
                <a:cs typeface="Meiryo" charset="-128"/>
              </a:rPr>
              <a:t>, </a:t>
            </a:r>
            <a:r>
              <a:rPr lang="en-US" altLang="ja-JP" sz="2000" b="1" dirty="0" smtClean="0">
                <a:latin typeface="Meiryo" charset="-128"/>
                <a:ea typeface="Meiryo" charset="-128"/>
                <a:cs typeface="Meiryo" charset="-128"/>
              </a:rPr>
              <a:t>Eating and Drinking </a:t>
            </a:r>
            <a:r>
              <a:rPr lang="en-US" altLang="ja-JP" sz="2000" dirty="0" smtClean="0">
                <a:latin typeface="Meiryo" charset="-128"/>
                <a:ea typeface="Meiryo" charset="-128"/>
                <a:cs typeface="Meiryo" charset="-128"/>
              </a:rPr>
              <a:t>and others over </a:t>
            </a:r>
            <a:r>
              <a:rPr lang="en-US" altLang="ja-JP" sz="2000" b="1" dirty="0" smtClean="0">
                <a:latin typeface="Meiryo" charset="-128"/>
                <a:ea typeface="Meiryo" charset="-128"/>
                <a:cs typeface="Meiryo" charset="-128"/>
              </a:rPr>
              <a:t>Year</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」をクリックします</a:t>
            </a:r>
            <a:r>
              <a:rPr lang="ja-JP" altLang="en-US" sz="2000" dirty="0" smtClean="0">
                <a:latin typeface="Meiryo" charset="-128"/>
                <a:ea typeface="Meiryo" charset="-128"/>
                <a:cs typeface="Meiryo" charset="-128"/>
              </a:rPr>
              <a:t>。</a:t>
            </a:r>
            <a:endParaRPr lang="en-US" altLang="ja-JP" sz="2000" dirty="0">
              <a:latin typeface="Meiryo" charset="-128"/>
              <a:ea typeface="Meiryo" charset="-128"/>
              <a:cs typeface="Meiryo" charset="-128"/>
            </a:endParaRPr>
          </a:p>
          <a:p>
            <a:pPr>
              <a:lnSpc>
                <a:spcPct val="150000"/>
              </a:lnSpc>
            </a:pPr>
            <a:r>
              <a:rPr lang="ja-JP" altLang="en-US" sz="2000" dirty="0" smtClean="0">
                <a:latin typeface="Meiryo" charset="-128"/>
                <a:ea typeface="Meiryo" charset="-128"/>
                <a:cs typeface="Meiryo" charset="-128"/>
              </a:rPr>
              <a:t>　</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ここ</a:t>
            </a:r>
            <a:r>
              <a:rPr lang="ja-JP" altLang="en-US" sz="2000" dirty="0" smtClean="0">
                <a:latin typeface="Meiryo" charset="-128"/>
                <a:ea typeface="Meiryo" charset="-128"/>
                <a:cs typeface="Meiryo" charset="-128"/>
              </a:rPr>
              <a:t>で</a:t>
            </a:r>
            <a:r>
              <a:rPr lang="ja-JP" altLang="en-US" sz="2000" b="1" dirty="0" smtClean="0">
                <a:latin typeface="Meiryo" charset="-128"/>
                <a:ea typeface="Meiryo" charset="-128"/>
                <a:cs typeface="Meiryo" charset="-128"/>
              </a:rPr>
              <a:t>太字</a:t>
            </a:r>
            <a:r>
              <a:rPr lang="ja-JP" altLang="en-US" sz="2000" dirty="0" smtClean="0">
                <a:latin typeface="Meiryo" charset="-128"/>
                <a:ea typeface="Meiryo" charset="-128"/>
                <a:cs typeface="Meiryo" charset="-128"/>
              </a:rPr>
              <a:t>で示されているのは、データのカラムの名前です。</a:t>
            </a:r>
            <a:endParaRPr lang="en-US" altLang="ja-JP" sz="2000" dirty="0" smtClean="0">
              <a:latin typeface="Meiryo" charset="-128"/>
              <a:ea typeface="Meiryo" charset="-128"/>
              <a:cs typeface="Meiryo" charset="-128"/>
            </a:endParaRPr>
          </a:p>
        </p:txBody>
      </p:sp>
      <p:sp>
        <p:nvSpPr>
          <p:cNvPr id="12" name="円/楕円 11"/>
          <p:cNvSpPr/>
          <p:nvPr/>
        </p:nvSpPr>
        <p:spPr>
          <a:xfrm>
            <a:off x="776168" y="2807542"/>
            <a:ext cx="2318724" cy="80316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7512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76270" y="5443518"/>
            <a:ext cx="8967730" cy="55399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縦軸が時間、横軸が年の折れ線グラフが出てきました。</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a:blip r:embed="rId2"/>
          <a:stretch>
            <a:fillRect/>
          </a:stretch>
        </p:blipFill>
        <p:spPr>
          <a:xfrm>
            <a:off x="539262" y="898397"/>
            <a:ext cx="7990588" cy="4330095"/>
          </a:xfrm>
          <a:prstGeom prst="rect">
            <a:avLst/>
          </a:prstGeom>
        </p:spPr>
      </p:pic>
      <p:sp>
        <p:nvSpPr>
          <p:cNvPr id="5" name="正方形/長方形 4"/>
          <p:cNvSpPr/>
          <p:nvPr/>
        </p:nvSpPr>
        <p:spPr>
          <a:xfrm>
            <a:off x="176270" y="43945"/>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その１</a:t>
            </a:r>
            <a:endParaRPr lang="en-US" altLang="ja-JP" sz="3200" dirty="0" smtClean="0">
              <a:solidFill>
                <a:srgbClr val="33609E"/>
              </a:solidFill>
              <a:latin typeface="メイリオ" charset="-128"/>
              <a:ea typeface="Meiryo" charset="-128"/>
              <a:cs typeface="Meiryo" charset="-128"/>
            </a:endParaRPr>
          </a:p>
          <a:p>
            <a:endParaRPr lang="en-US" altLang="ja-JP" sz="2000" dirty="0">
              <a:latin typeface="Meiryo" charset="-128"/>
              <a:ea typeface="Meiryo" charset="-128"/>
              <a:cs typeface="Meiryo" charset="-128"/>
            </a:endParaRPr>
          </a:p>
        </p:txBody>
      </p:sp>
    </p:spTree>
    <p:extLst>
      <p:ext uri="{BB962C8B-B14F-4D97-AF65-F5344CB8AC3E}">
        <p14:creationId xmlns:p14="http://schemas.microsoft.com/office/powerpoint/2010/main" val="1910418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グラフを詳しくみてみます。</a:t>
            </a:r>
            <a:endParaRPr lang="en-US" altLang="ja-JP" sz="3200" dirty="0" smtClean="0">
              <a:solidFill>
                <a:srgbClr val="33609E"/>
              </a:solidFill>
              <a:latin typeface="メイリオ" charset="-128"/>
              <a:ea typeface="Meiryo" charset="-128"/>
              <a:cs typeface="Meiryo" charset="-128"/>
            </a:endParaRPr>
          </a:p>
          <a:p>
            <a:endParaRPr lang="en-US" altLang="ja-JP" sz="2000" dirty="0">
              <a:latin typeface="Meiryo" charset="-128"/>
              <a:ea typeface="Meiryo" charset="-128"/>
              <a:cs typeface="Meiryo" charset="-128"/>
            </a:endParaRPr>
          </a:p>
        </p:txBody>
      </p:sp>
      <p:sp>
        <p:nvSpPr>
          <p:cNvPr id="11" name="正方形/長方形 10"/>
          <p:cNvSpPr/>
          <p:nvPr/>
        </p:nvSpPr>
        <p:spPr>
          <a:xfrm>
            <a:off x="0" y="4320415"/>
            <a:ext cx="914400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緑の折れ線、</a:t>
            </a:r>
            <a:r>
              <a:rPr lang="en-US" altLang="ja-JP" sz="2000" dirty="0" smtClean="0">
                <a:latin typeface="Meiryo" charset="-128"/>
                <a:ea typeface="Meiryo" charset="-128"/>
                <a:cs typeface="Meiryo" charset="-128"/>
              </a:rPr>
              <a:t>Eating and Drinking </a:t>
            </a:r>
            <a:r>
              <a:rPr lang="ja-JP" altLang="en-US" sz="2000" dirty="0" smtClean="0">
                <a:latin typeface="Meiryo" charset="-128"/>
                <a:ea typeface="Meiryo" charset="-128"/>
                <a:cs typeface="Meiryo" charset="-128"/>
              </a:rPr>
              <a:t>（飲食）に、いちばん多くの時間を費やしていることが分かります。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濃い紫の折れ線、</a:t>
            </a:r>
            <a:r>
              <a:rPr lang="en-US" altLang="ja-JP" sz="2000" dirty="0" smtClean="0">
                <a:latin typeface="Meiryo" charset="-128"/>
                <a:ea typeface="Meiryo" charset="-128"/>
                <a:cs typeface="Meiryo" charset="-128"/>
              </a:rPr>
              <a:t>Housework</a:t>
            </a:r>
            <a:r>
              <a:rPr lang="ja-JP" altLang="en-US" sz="2000" dirty="0" smtClean="0">
                <a:latin typeface="Meiryo" charset="-128"/>
                <a:ea typeface="Meiryo" charset="-128"/>
                <a:cs typeface="Meiryo" charset="-128"/>
              </a:rPr>
              <a:t>（家事）、薄紫の折れ線、</a:t>
            </a:r>
            <a:r>
              <a:rPr lang="en-US" altLang="ja-JP" sz="2000" dirty="0" smtClean="0">
                <a:latin typeface="Meiryo" charset="-128"/>
                <a:ea typeface="Meiryo" charset="-128"/>
                <a:cs typeface="Meiryo" charset="-128"/>
              </a:rPr>
              <a:t>Grooming </a:t>
            </a:r>
            <a:r>
              <a:rPr lang="ja-JP" altLang="en-US" sz="2000" dirty="0" smtClean="0">
                <a:latin typeface="Meiryo" charset="-128"/>
                <a:ea typeface="Meiryo" charset="-128"/>
                <a:cs typeface="Meiryo" charset="-128"/>
              </a:rPr>
              <a:t>（身繕い）、黄色の折れ線、</a:t>
            </a:r>
            <a:r>
              <a:rPr lang="en-US" altLang="ja-JP" sz="2000" dirty="0" smtClean="0">
                <a:latin typeface="Meiryo" charset="-128"/>
                <a:ea typeface="Meiryo" charset="-128"/>
                <a:cs typeface="Meiryo" charset="-128"/>
              </a:rPr>
              <a:t>Food &amp; Drink Prep </a:t>
            </a:r>
            <a:r>
              <a:rPr lang="ja-JP" altLang="en-US" sz="2000" dirty="0" smtClean="0">
                <a:latin typeface="Meiryo" charset="-128"/>
                <a:ea typeface="Meiryo" charset="-128"/>
                <a:cs typeface="Meiryo" charset="-128"/>
              </a:rPr>
              <a:t>（食事の準備）と続きます。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水色の折れ線（育児時間）の左端の点にカーソルを合わせてみましょう。</a:t>
            </a:r>
            <a:endParaRPr lang="en-US" altLang="ja-JP" sz="2000" dirty="0" smtClean="0">
              <a:latin typeface="Meiryo" charset="-128"/>
              <a:ea typeface="Meiryo" charset="-128"/>
              <a:cs typeface="Meiryo" charset="-128"/>
            </a:endParaRPr>
          </a:p>
        </p:txBody>
      </p:sp>
      <p:pic>
        <p:nvPicPr>
          <p:cNvPr id="5" name="図 4"/>
          <p:cNvPicPr>
            <a:picLocks noChangeAspect="1"/>
          </p:cNvPicPr>
          <p:nvPr/>
        </p:nvPicPr>
        <p:blipFill rotWithShape="1">
          <a:blip r:embed="rId2"/>
          <a:srcRect l="5868" t="16343" r="23857" b="14000"/>
          <a:stretch/>
        </p:blipFill>
        <p:spPr>
          <a:xfrm>
            <a:off x="867509" y="668215"/>
            <a:ext cx="6799384" cy="3652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8323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グラフを詳しくみてみます。</a:t>
            </a:r>
            <a:endParaRPr lang="en-US" altLang="ja-JP" sz="3200" dirty="0" smtClean="0">
              <a:solidFill>
                <a:srgbClr val="33609E"/>
              </a:solidFill>
              <a:latin typeface="メイリオ" charset="-128"/>
              <a:ea typeface="Meiryo" charset="-128"/>
              <a:cs typeface="Meiryo" charset="-128"/>
            </a:endParaRPr>
          </a:p>
          <a:p>
            <a:endParaRPr lang="en-US" altLang="ja-JP" sz="2000" dirty="0">
              <a:latin typeface="Meiryo" charset="-128"/>
              <a:ea typeface="Meiryo" charset="-128"/>
              <a:cs typeface="Meiryo" charset="-128"/>
            </a:endParaRPr>
          </a:p>
        </p:txBody>
      </p:sp>
      <p:sp>
        <p:nvSpPr>
          <p:cNvPr id="11" name="正方形/長方形 10"/>
          <p:cNvSpPr/>
          <p:nvPr/>
        </p:nvSpPr>
        <p:spPr>
          <a:xfrm>
            <a:off x="176270" y="4458786"/>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水色の折れ線（育児時間）の左端の点にカーソルを合わせます。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ポップアップで「</a:t>
            </a:r>
            <a:r>
              <a:rPr lang="en-US" altLang="ja-JP" sz="2000" dirty="0" smtClean="0">
                <a:latin typeface="Meiryo" charset="-128"/>
                <a:ea typeface="Meiryo" charset="-128"/>
                <a:cs typeface="Meiryo" charset="-128"/>
              </a:rPr>
              <a:t>2005 | Caring for Children (Average) 30.79 </a:t>
            </a:r>
            <a:r>
              <a:rPr lang="ja-JP" altLang="en-US" sz="2000" dirty="0" smtClean="0">
                <a:latin typeface="Meiryo" charset="-128"/>
                <a:ea typeface="Meiryo" charset="-128"/>
                <a:cs typeface="Meiryo" charset="-128"/>
              </a:rPr>
              <a:t>」と示されます。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ポップアップをクリックすると、この点のデータに対する操作を行うことができます。</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a:blip r:embed="rId2"/>
          <a:stretch>
            <a:fillRect/>
          </a:stretch>
        </p:blipFill>
        <p:spPr>
          <a:xfrm>
            <a:off x="850047" y="575649"/>
            <a:ext cx="7620176" cy="38831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55442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077218"/>
          </a:xfrm>
          <a:prstGeom prst="rect">
            <a:avLst/>
          </a:prstGeom>
          <a:solidFill>
            <a:schemeClr val="bg1"/>
          </a:solidFill>
        </p:spPr>
        <p:txBody>
          <a:bodyPr wrap="square">
            <a:spAutoFit/>
          </a:bodyPr>
          <a:lstStyle/>
          <a:p>
            <a:r>
              <a:rPr lang="ja-JP" altLang="en-US" sz="3200" dirty="0">
                <a:solidFill>
                  <a:srgbClr val="33609E"/>
                </a:solidFill>
                <a:latin typeface="メイリオ" charset="-128"/>
                <a:ea typeface="Meiryo" charset="-128"/>
                <a:cs typeface="Meiryo" charset="-128"/>
              </a:rPr>
              <a:t>グラフ</a:t>
            </a:r>
            <a:r>
              <a:rPr lang="ja-JP" altLang="en-US" sz="3200" dirty="0" smtClean="0">
                <a:solidFill>
                  <a:srgbClr val="33609E"/>
                </a:solidFill>
                <a:latin typeface="メイリオ" charset="-128"/>
                <a:ea typeface="Meiryo" charset="-128"/>
                <a:cs typeface="Meiryo" charset="-128"/>
              </a:rPr>
              <a:t>を編集してみましょう。</a:t>
            </a:r>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11" name="正方形/長方形 10"/>
          <p:cNvSpPr/>
          <p:nvPr/>
        </p:nvSpPr>
        <p:spPr>
          <a:xfrm>
            <a:off x="0" y="4161693"/>
            <a:ext cx="9143999"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水色の折れ線の左端の点にカーソルを合わせてクリックします。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ポップアップが表示されたら、</a:t>
            </a:r>
            <a:r>
              <a:rPr lang="en-US" altLang="ja-JP" sz="2000" dirty="0" smtClean="0">
                <a:latin typeface="Meiryo" charset="-128"/>
                <a:ea typeface="Meiryo" charset="-128"/>
                <a:cs typeface="Meiryo" charset="-128"/>
              </a:rPr>
              <a:t>Exclude</a:t>
            </a:r>
            <a:r>
              <a:rPr lang="ja-JP" altLang="en-US" sz="2000" dirty="0" smtClean="0">
                <a:latin typeface="Meiryo" charset="-128"/>
                <a:ea typeface="Meiryo" charset="-128"/>
                <a:cs typeface="Meiryo" charset="-128"/>
              </a:rPr>
              <a:t>（除外する）をクリックします。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グラフから左端の点が消えました。異常値を示すデータを取り除いたりするときなどに使います。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右上の反時計回りの矢印をクリックして、直前の動作を取り消してください。</a:t>
            </a:r>
            <a:endParaRPr lang="en-US" altLang="ja-JP" sz="2000" dirty="0" smtClean="0">
              <a:latin typeface="Meiryo" charset="-128"/>
              <a:ea typeface="Meiryo" charset="-128"/>
              <a:cs typeface="Meiryo" charset="-128"/>
            </a:endParaRPr>
          </a:p>
        </p:txBody>
      </p:sp>
      <p:sp>
        <p:nvSpPr>
          <p:cNvPr id="12" name="円/楕円 11"/>
          <p:cNvSpPr/>
          <p:nvPr/>
        </p:nvSpPr>
        <p:spPr>
          <a:xfrm>
            <a:off x="3296630" y="3464996"/>
            <a:ext cx="865063" cy="4959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p:cNvPicPr>
            <a:picLocks noChangeAspect="1"/>
          </p:cNvPicPr>
          <p:nvPr/>
        </p:nvPicPr>
        <p:blipFill>
          <a:blip r:embed="rId3"/>
          <a:stretch>
            <a:fillRect/>
          </a:stretch>
        </p:blipFill>
        <p:spPr>
          <a:xfrm>
            <a:off x="844060" y="836177"/>
            <a:ext cx="7455877" cy="3390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円/楕円 12"/>
          <p:cNvSpPr/>
          <p:nvPr/>
        </p:nvSpPr>
        <p:spPr>
          <a:xfrm>
            <a:off x="6998677" y="757954"/>
            <a:ext cx="515815" cy="49591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p:nvSpPr>
        <p:spPr>
          <a:xfrm>
            <a:off x="3176954" y="3704491"/>
            <a:ext cx="984739" cy="3346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639187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077218"/>
          </a:xfrm>
          <a:prstGeom prst="rect">
            <a:avLst/>
          </a:prstGeom>
          <a:solidFill>
            <a:schemeClr val="bg1"/>
          </a:solidFill>
        </p:spPr>
        <p:txBody>
          <a:bodyPr wrap="square">
            <a:spAutoFit/>
          </a:bodyPr>
          <a:lstStyle/>
          <a:p>
            <a:r>
              <a:rPr lang="ja-JP" altLang="en-US" sz="3200" dirty="0">
                <a:solidFill>
                  <a:srgbClr val="33609E"/>
                </a:solidFill>
                <a:latin typeface="メイリオ" charset="-128"/>
                <a:ea typeface="Meiryo" charset="-128"/>
                <a:cs typeface="Meiryo" charset="-128"/>
              </a:rPr>
              <a:t>グラフ</a:t>
            </a:r>
            <a:r>
              <a:rPr lang="ja-JP" altLang="en-US" sz="3200" dirty="0" smtClean="0">
                <a:solidFill>
                  <a:srgbClr val="33609E"/>
                </a:solidFill>
                <a:latin typeface="メイリオ" charset="-128"/>
                <a:ea typeface="Meiryo" charset="-128"/>
                <a:cs typeface="Meiryo" charset="-128"/>
              </a:rPr>
              <a:t>を編集してみましょう。</a:t>
            </a:r>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11" name="正方形/長方形 10"/>
          <p:cNvSpPr/>
          <p:nvPr/>
        </p:nvSpPr>
        <p:spPr>
          <a:xfrm>
            <a:off x="1" y="4094421"/>
            <a:ext cx="9143999"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水色の折れ線（育児時間）の左端の点にカーソルを合わせてクリックします。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ポップアップが現れたら、　の部分をクリックしてください。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ポップアップが拡がったら、「</a:t>
            </a:r>
            <a:r>
              <a:rPr lang="en-US" altLang="ja-JP" sz="2000" dirty="0" smtClean="0">
                <a:latin typeface="Meiryo" charset="-128"/>
                <a:ea typeface="Meiryo" charset="-128"/>
                <a:cs typeface="Meiryo" charset="-128"/>
              </a:rPr>
              <a:t>Show by</a:t>
            </a:r>
            <a:r>
              <a:rPr lang="ja-JP" altLang="en-US" sz="2000" dirty="0" smtClean="0">
                <a:latin typeface="Meiryo" charset="-128"/>
                <a:ea typeface="Meiryo" charset="-128"/>
                <a:cs typeface="Meiryo" charset="-128"/>
              </a:rPr>
              <a:t>（との関係で見る）」の下の「</a:t>
            </a:r>
            <a:r>
              <a:rPr lang="en-US" altLang="ja-JP" sz="2000" dirty="0" smtClean="0">
                <a:latin typeface="Meiryo" charset="-128"/>
                <a:ea typeface="Meiryo" charset="-128"/>
                <a:cs typeface="Meiryo" charset="-128"/>
              </a:rPr>
              <a:t>Others</a:t>
            </a:r>
            <a:r>
              <a:rPr lang="ja-JP" altLang="en-US" sz="2000" dirty="0" smtClean="0">
                <a:latin typeface="Meiryo" charset="-128"/>
                <a:ea typeface="Meiryo" charset="-128"/>
                <a:cs typeface="Meiryo" charset="-128"/>
              </a:rPr>
              <a:t>（その他）」、次いで「</a:t>
            </a:r>
            <a:r>
              <a:rPr lang="en-US" altLang="ja-JP" sz="2000" dirty="0" smtClean="0">
                <a:latin typeface="Meiryo" charset="-128"/>
                <a:ea typeface="Meiryo" charset="-128"/>
                <a:cs typeface="Meiryo" charset="-128"/>
              </a:rPr>
              <a:t>Age</a:t>
            </a:r>
            <a:r>
              <a:rPr lang="ja-JP" altLang="en-US" sz="2000" dirty="0" smtClean="0">
                <a:latin typeface="Meiryo" charset="-128"/>
                <a:ea typeface="Meiryo" charset="-128"/>
                <a:cs typeface="Meiryo" charset="-128"/>
              </a:rPr>
              <a:t>（年齢）」をクリックします。</a:t>
            </a:r>
            <a:r>
              <a:rPr lang="en-US" altLang="ja-JP" sz="2000" dirty="0" smtClean="0">
                <a:latin typeface="Meiryo" charset="-128"/>
                <a:ea typeface="Meiryo" charset="-128"/>
                <a:cs typeface="Meiryo" charset="-128"/>
              </a:rPr>
              <a:t> </a:t>
            </a:r>
          </a:p>
        </p:txBody>
      </p:sp>
      <p:pic>
        <p:nvPicPr>
          <p:cNvPr id="15" name="図 14"/>
          <p:cNvPicPr>
            <a:picLocks noChangeAspect="1"/>
          </p:cNvPicPr>
          <p:nvPr/>
        </p:nvPicPr>
        <p:blipFill rotWithShape="1">
          <a:blip r:embed="rId3"/>
          <a:srcRect l="12735" t="59699" r="51102"/>
          <a:stretch/>
        </p:blipFill>
        <p:spPr>
          <a:xfrm>
            <a:off x="223172" y="1060134"/>
            <a:ext cx="2696309" cy="1366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円/楕円 12"/>
          <p:cNvSpPr/>
          <p:nvPr/>
        </p:nvSpPr>
        <p:spPr>
          <a:xfrm>
            <a:off x="2310093" y="1418116"/>
            <a:ext cx="298939" cy="41711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正方形/長方形 1"/>
          <p:cNvSpPr/>
          <p:nvPr/>
        </p:nvSpPr>
        <p:spPr>
          <a:xfrm rot="5400000">
            <a:off x="3275773" y="4678996"/>
            <a:ext cx="453970" cy="307777"/>
          </a:xfrm>
          <a:prstGeom prst="rect">
            <a:avLst/>
          </a:prstGeom>
        </p:spPr>
        <p:txBody>
          <a:bodyPr wrap="none">
            <a:spAutoFit/>
          </a:bodyPr>
          <a:lstStyle/>
          <a:p>
            <a:r>
              <a:rPr lang="ja-JP" altLang="en-US" sz="1400" b="1" dirty="0">
                <a:solidFill>
                  <a:srgbClr val="62B7F4"/>
                </a:solidFill>
                <a:latin typeface="MS PGothic" charset="-128"/>
                <a:ea typeface="MS PGothic" charset="-128"/>
                <a:cs typeface="MS PGothic" charset="-128"/>
              </a:rPr>
              <a:t>・・・</a:t>
            </a:r>
          </a:p>
        </p:txBody>
      </p:sp>
      <p:pic>
        <p:nvPicPr>
          <p:cNvPr id="5" name="図 4"/>
          <p:cNvPicPr>
            <a:picLocks noChangeAspect="1"/>
          </p:cNvPicPr>
          <p:nvPr/>
        </p:nvPicPr>
        <p:blipFill rotWithShape="1">
          <a:blip r:embed="rId4"/>
          <a:srcRect l="-420" t="-396" r="3950" b="9270"/>
          <a:stretch/>
        </p:blipFill>
        <p:spPr>
          <a:xfrm>
            <a:off x="3311980" y="1060134"/>
            <a:ext cx="2696309" cy="2231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円/楕円 9"/>
          <p:cNvSpPr/>
          <p:nvPr/>
        </p:nvSpPr>
        <p:spPr>
          <a:xfrm>
            <a:off x="3722714" y="2874362"/>
            <a:ext cx="626547" cy="3574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6" name="図 5"/>
          <p:cNvPicPr>
            <a:picLocks noChangeAspect="1"/>
          </p:cNvPicPr>
          <p:nvPr/>
        </p:nvPicPr>
        <p:blipFill>
          <a:blip r:embed="rId5"/>
          <a:stretch>
            <a:fillRect/>
          </a:stretch>
        </p:blipFill>
        <p:spPr>
          <a:xfrm>
            <a:off x="6400788" y="1060134"/>
            <a:ext cx="2256028" cy="30278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円/楕円 13"/>
          <p:cNvSpPr/>
          <p:nvPr/>
        </p:nvSpPr>
        <p:spPr>
          <a:xfrm>
            <a:off x="6676929" y="2610633"/>
            <a:ext cx="626547" cy="35746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6531399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378172"/>
            <a:ext cx="8967730" cy="892552"/>
          </a:xfrm>
          <a:prstGeom prst="rect">
            <a:avLst/>
          </a:prstGeom>
          <a:solidFill>
            <a:schemeClr val="bg1"/>
          </a:solidFill>
        </p:spPr>
        <p:txBody>
          <a:bodyPr wrap="square">
            <a:spAutoFit/>
          </a:bodyPr>
          <a:lstStyle/>
          <a:p>
            <a:r>
              <a:rPr lang="en-US" altLang="ja-JP" sz="3200" dirty="0">
                <a:solidFill>
                  <a:srgbClr val="33609E"/>
                </a:solidFill>
                <a:latin typeface="メイリオ" charset="-128"/>
                <a:ea typeface="Meiryo" charset="-128"/>
                <a:cs typeface="Meiryo" charset="-128"/>
              </a:rPr>
              <a:t>IBM Watson </a:t>
            </a:r>
            <a:r>
              <a:rPr lang="en-US" altLang="ja-JP" sz="3200" dirty="0" smtClean="0">
                <a:solidFill>
                  <a:srgbClr val="33609E"/>
                </a:solidFill>
                <a:latin typeface="Meiryo" charset="-128"/>
                <a:ea typeface="Meiryo" charset="-128"/>
                <a:cs typeface="Meiryo" charset="-128"/>
              </a:rPr>
              <a:t>Analytics </a:t>
            </a:r>
            <a:r>
              <a:rPr lang="ja-JP" altLang="en-US" sz="3200" dirty="0" smtClean="0">
                <a:solidFill>
                  <a:srgbClr val="33609E"/>
                </a:solidFill>
                <a:latin typeface="Meiryo" charset="-128"/>
                <a:ea typeface="Meiryo" charset="-128"/>
                <a:cs typeface="Meiryo" charset="-128"/>
              </a:rPr>
              <a:t>の</a:t>
            </a:r>
            <a:r>
              <a:rPr lang="en-US" altLang="ja-JP" sz="3200" dirty="0" smtClean="0">
                <a:solidFill>
                  <a:srgbClr val="33609E"/>
                </a:solidFill>
                <a:latin typeface="Meiryo" charset="-128"/>
                <a:ea typeface="Meiryo" charset="-128"/>
                <a:cs typeface="Meiryo" charset="-128"/>
              </a:rPr>
              <a:t> </a:t>
            </a:r>
            <a:r>
              <a:rPr lang="ja-JP" altLang="en-US" sz="3200" dirty="0" smtClean="0">
                <a:solidFill>
                  <a:srgbClr val="33609E"/>
                </a:solidFill>
                <a:latin typeface="Meiryo" charset="-128"/>
                <a:ea typeface="Meiryo" charset="-128"/>
                <a:cs typeface="Meiryo" charset="-128"/>
              </a:rPr>
              <a:t>入り口に来ました。</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2" name="図 1"/>
          <p:cNvPicPr>
            <a:picLocks noChangeAspect="1"/>
          </p:cNvPicPr>
          <p:nvPr/>
        </p:nvPicPr>
        <p:blipFill>
          <a:blip r:embed="rId2"/>
          <a:stretch>
            <a:fillRect/>
          </a:stretch>
        </p:blipFill>
        <p:spPr>
          <a:xfrm>
            <a:off x="881349" y="1522025"/>
            <a:ext cx="7271133" cy="35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94552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077218"/>
          </a:xfrm>
          <a:prstGeom prst="rect">
            <a:avLst/>
          </a:prstGeom>
          <a:solidFill>
            <a:schemeClr val="bg1"/>
          </a:solidFill>
        </p:spPr>
        <p:txBody>
          <a:bodyPr wrap="square">
            <a:spAutoFit/>
          </a:bodyPr>
          <a:lstStyle/>
          <a:p>
            <a:r>
              <a:rPr lang="ja-JP" altLang="en-US" sz="3200" dirty="0">
                <a:solidFill>
                  <a:srgbClr val="33609E"/>
                </a:solidFill>
                <a:latin typeface="メイリオ" charset="-128"/>
                <a:ea typeface="Meiryo" charset="-128"/>
                <a:cs typeface="Meiryo" charset="-128"/>
              </a:rPr>
              <a:t>グラフ</a:t>
            </a:r>
            <a:r>
              <a:rPr lang="ja-JP" altLang="en-US" sz="3200" dirty="0" smtClean="0">
                <a:solidFill>
                  <a:srgbClr val="33609E"/>
                </a:solidFill>
                <a:latin typeface="メイリオ" charset="-128"/>
                <a:ea typeface="Meiryo" charset="-128"/>
                <a:cs typeface="Meiryo" charset="-128"/>
              </a:rPr>
              <a:t>を編集してみましょう。</a:t>
            </a:r>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11" name="正方形/長方形 10"/>
          <p:cNvSpPr/>
          <p:nvPr/>
        </p:nvSpPr>
        <p:spPr>
          <a:xfrm>
            <a:off x="0" y="4595452"/>
            <a:ext cx="9143999"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育児時間の長さのグラフが、年ごとの推移から、年齢との関係を示すものに変更されました。</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育児時間は</a:t>
            </a:r>
            <a:r>
              <a:rPr lang="en-US" altLang="ja-JP" sz="2000" dirty="0" smtClean="0">
                <a:latin typeface="Meiryo" charset="-128"/>
                <a:ea typeface="Meiryo" charset="-128"/>
                <a:cs typeface="Meiryo" charset="-128"/>
              </a:rPr>
              <a:t>33</a:t>
            </a:r>
            <a:r>
              <a:rPr lang="ja-JP" altLang="en-US" sz="2000" dirty="0" smtClean="0">
                <a:latin typeface="Meiryo" charset="-128"/>
                <a:ea typeface="Meiryo" charset="-128"/>
                <a:cs typeface="Meiryo" charset="-128"/>
              </a:rPr>
              <a:t>歳をピークに山型に分布していることが分かります。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次に「</a:t>
            </a:r>
            <a:r>
              <a:rPr lang="en-US" altLang="ja-JP" sz="2000" dirty="0" err="1" smtClean="0">
                <a:latin typeface="Meiryo" charset="-128"/>
                <a:ea typeface="Meiryo" charset="-128"/>
                <a:cs typeface="Meiryo" charset="-128"/>
              </a:rPr>
              <a:t>Σ</a:t>
            </a:r>
            <a:r>
              <a:rPr lang="en-US" altLang="ja-JP" sz="2000" dirty="0" smtClean="0">
                <a:latin typeface="Meiryo" charset="-128"/>
                <a:ea typeface="Meiryo" charset="-128"/>
                <a:cs typeface="Meiryo" charset="-128"/>
              </a:rPr>
              <a:t> Value</a:t>
            </a:r>
            <a:r>
              <a:rPr lang="ja-JP" altLang="en-US" sz="2000" dirty="0" smtClean="0">
                <a:latin typeface="Meiryo" charset="-128"/>
                <a:ea typeface="Meiryo" charset="-128"/>
                <a:cs typeface="Meiryo" charset="-128"/>
              </a:rPr>
              <a:t>」をクリックして、現れたポップアップから、「</a:t>
            </a:r>
            <a:r>
              <a:rPr lang="en-US" altLang="ja-JP" sz="2000" dirty="0" smtClean="0">
                <a:latin typeface="Meiryo" charset="-128"/>
                <a:ea typeface="Meiryo" charset="-128"/>
                <a:cs typeface="Meiryo" charset="-128"/>
              </a:rPr>
              <a:t>Weekly Earnings</a:t>
            </a:r>
            <a:r>
              <a:rPr lang="ja-JP" altLang="en-US" sz="2000" dirty="0" smtClean="0">
                <a:latin typeface="Meiryo" charset="-128"/>
                <a:ea typeface="Meiryo" charset="-128"/>
                <a:cs typeface="Meiryo" charset="-128"/>
              </a:rPr>
              <a:t>（週当り収入）</a:t>
            </a:r>
            <a:r>
              <a:rPr lang="ja-JP" altLang="en-US" sz="2000" dirty="0" smtClean="0">
                <a:latin typeface="Meiryo" charset="-128"/>
                <a:ea typeface="Meiryo" charset="-128"/>
                <a:cs typeface="Meiryo" charset="-128"/>
              </a:rPr>
              <a:t>」をクリックします。</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1213550" y="739231"/>
            <a:ext cx="6066481" cy="38731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1213550" y="4350762"/>
            <a:ext cx="662142" cy="4088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64949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077218"/>
          </a:xfrm>
          <a:prstGeom prst="rect">
            <a:avLst/>
          </a:prstGeom>
          <a:solidFill>
            <a:schemeClr val="bg1"/>
          </a:solidFill>
        </p:spPr>
        <p:txBody>
          <a:bodyPr wrap="square">
            <a:spAutoFit/>
          </a:bodyPr>
          <a:lstStyle/>
          <a:p>
            <a:r>
              <a:rPr lang="ja-JP" altLang="en-US" sz="3200" dirty="0">
                <a:solidFill>
                  <a:srgbClr val="33609E"/>
                </a:solidFill>
                <a:latin typeface="メイリオ" charset="-128"/>
                <a:ea typeface="Meiryo" charset="-128"/>
                <a:cs typeface="Meiryo" charset="-128"/>
              </a:rPr>
              <a:t>グラフ</a:t>
            </a:r>
            <a:r>
              <a:rPr lang="ja-JP" altLang="en-US" sz="3200" dirty="0" smtClean="0">
                <a:solidFill>
                  <a:srgbClr val="33609E"/>
                </a:solidFill>
                <a:latin typeface="メイリオ" charset="-128"/>
                <a:ea typeface="Meiryo" charset="-128"/>
                <a:cs typeface="Meiryo" charset="-128"/>
              </a:rPr>
              <a:t>を編集してみましょう。</a:t>
            </a:r>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11" name="正方形/長方形 10"/>
          <p:cNvSpPr/>
          <p:nvPr/>
        </p:nvSpPr>
        <p:spPr>
          <a:xfrm>
            <a:off x="88135" y="4923399"/>
            <a:ext cx="9143999"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年齢</a:t>
            </a:r>
            <a:r>
              <a:rPr lang="ja-JP" altLang="en-US" sz="2000" dirty="0" smtClean="0">
                <a:latin typeface="Meiryo" charset="-128"/>
                <a:ea typeface="Meiryo" charset="-128"/>
                <a:cs typeface="Meiryo" charset="-128"/>
              </a:rPr>
              <a:t>と週当り収入の</a:t>
            </a:r>
            <a:r>
              <a:rPr lang="ja-JP" altLang="en-US" sz="2000" dirty="0" smtClean="0">
                <a:latin typeface="Meiryo" charset="-128"/>
                <a:ea typeface="Meiryo" charset="-128"/>
                <a:cs typeface="Meiryo" charset="-128"/>
              </a:rPr>
              <a:t>関係を表すグラフができました。</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週当り収入は</a:t>
            </a:r>
            <a:r>
              <a:rPr lang="en-US" altLang="ja-JP" sz="2000" dirty="0" smtClean="0">
                <a:latin typeface="Meiryo" charset="-128"/>
                <a:ea typeface="Meiryo" charset="-128"/>
                <a:cs typeface="Meiryo" charset="-128"/>
              </a:rPr>
              <a:t>30</a:t>
            </a:r>
            <a:r>
              <a:rPr lang="ja-JP" altLang="en-US" sz="2000" dirty="0" smtClean="0">
                <a:latin typeface="Meiryo" charset="-128"/>
                <a:ea typeface="Meiryo" charset="-128"/>
                <a:cs typeface="Meiryo" charset="-128"/>
              </a:rPr>
              <a:t>代前半から</a:t>
            </a:r>
            <a:r>
              <a:rPr lang="en-US" altLang="ja-JP" sz="2000" dirty="0" smtClean="0">
                <a:latin typeface="Meiryo" charset="-128"/>
                <a:ea typeface="Meiryo" charset="-128"/>
                <a:cs typeface="Meiryo" charset="-128"/>
              </a:rPr>
              <a:t>40</a:t>
            </a:r>
            <a:r>
              <a:rPr lang="ja-JP" altLang="en-US" sz="2000" dirty="0" smtClean="0">
                <a:latin typeface="Meiryo" charset="-128"/>
                <a:ea typeface="Meiryo" charset="-128"/>
                <a:cs typeface="Meiryo" charset="-128"/>
              </a:rPr>
              <a:t>代後半が最も高いことが分かります。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このように</a:t>
            </a:r>
            <a:r>
              <a:rPr lang="en-US" altLang="ja-JP" sz="2000" dirty="0" smtClean="0">
                <a:latin typeface="Meiryo" charset="-128"/>
                <a:ea typeface="Meiryo" charset="-128"/>
                <a:cs typeface="Meiryo" charset="-128"/>
              </a:rPr>
              <a:t>Watson</a:t>
            </a:r>
            <a:r>
              <a:rPr lang="ja-JP" altLang="en-US" sz="2000" dirty="0" smtClean="0">
                <a:latin typeface="Meiryo" charset="-128"/>
                <a:ea typeface="Meiryo" charset="-128"/>
                <a:cs typeface="Meiryo" charset="-128"/>
              </a:rPr>
              <a:t>が示すヒントを元にさまざまな角度からデータを考察することができます。</a:t>
            </a:r>
            <a:endParaRPr lang="en-US" altLang="ja-JP" sz="2000" dirty="0" smtClean="0">
              <a:latin typeface="Meiryo" charset="-128"/>
              <a:ea typeface="Meiryo" charset="-128"/>
              <a:cs typeface="Meiryo" charset="-128"/>
            </a:endParaRPr>
          </a:p>
        </p:txBody>
      </p:sp>
      <p:sp>
        <p:nvSpPr>
          <p:cNvPr id="2" name="正方形/長方形 1"/>
          <p:cNvSpPr/>
          <p:nvPr/>
        </p:nvSpPr>
        <p:spPr>
          <a:xfrm rot="5400000">
            <a:off x="3313873" y="4996496"/>
            <a:ext cx="453970" cy="307777"/>
          </a:xfrm>
          <a:prstGeom prst="rect">
            <a:avLst/>
          </a:prstGeom>
        </p:spPr>
        <p:txBody>
          <a:bodyPr wrap="none">
            <a:spAutoFit/>
          </a:bodyPr>
          <a:lstStyle/>
          <a:p>
            <a:r>
              <a:rPr lang="ja-JP" altLang="en-US" sz="1400" b="1" dirty="0">
                <a:solidFill>
                  <a:srgbClr val="62B7F4"/>
                </a:solidFill>
                <a:latin typeface="MS PGothic" charset="-128"/>
                <a:ea typeface="MS PGothic" charset="-128"/>
                <a:cs typeface="MS PGothic" charset="-128"/>
              </a:rPr>
              <a:t>・・・</a:t>
            </a:r>
          </a:p>
        </p:txBody>
      </p:sp>
      <p:pic>
        <p:nvPicPr>
          <p:cNvPr id="5" name="図 4"/>
          <p:cNvPicPr>
            <a:picLocks noChangeAspect="1"/>
          </p:cNvPicPr>
          <p:nvPr/>
        </p:nvPicPr>
        <p:blipFill>
          <a:blip r:embed="rId3"/>
          <a:stretch>
            <a:fillRect/>
          </a:stretch>
        </p:blipFill>
        <p:spPr>
          <a:xfrm>
            <a:off x="1348156" y="746835"/>
            <a:ext cx="5955322" cy="40946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1213550" y="4350762"/>
            <a:ext cx="662142" cy="4088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30479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077218"/>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グラフに名前を付けます。</a:t>
            </a:r>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11" name="正方形/長方形 10"/>
          <p:cNvSpPr/>
          <p:nvPr/>
        </p:nvSpPr>
        <p:spPr>
          <a:xfrm>
            <a:off x="176270" y="4457343"/>
            <a:ext cx="9143999"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次へ進む前にグラフに名前を付けて保存しておきましょう。</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タブの</a:t>
            </a:r>
            <a:r>
              <a:rPr lang="ja-JP" altLang="en-US" sz="2000" dirty="0" smtClean="0">
                <a:solidFill>
                  <a:srgbClr val="64B3D9"/>
                </a:solidFill>
                <a:latin typeface="Meiryo" charset="-128"/>
                <a:ea typeface="Meiryo" charset="-128"/>
                <a:cs typeface="Meiryo" charset="-128"/>
              </a:rPr>
              <a:t>水色</a:t>
            </a:r>
            <a:r>
              <a:rPr lang="ja-JP" altLang="en-US" sz="2000" dirty="0" smtClean="0">
                <a:latin typeface="Meiryo" charset="-128"/>
                <a:ea typeface="Meiryo" charset="-128"/>
                <a:cs typeface="Meiryo" charset="-128"/>
              </a:rPr>
              <a:t>の文字の部分をクリックします。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ポップアップが現れたら鉛筆マークをクリックしてください。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solidFill>
                  <a:srgbClr val="64B3D9"/>
                </a:solidFill>
                <a:latin typeface="Meiryo" charset="-128"/>
                <a:ea typeface="Meiryo" charset="-128"/>
                <a:cs typeface="Meiryo" charset="-128"/>
              </a:rPr>
              <a:t>水色</a:t>
            </a:r>
            <a:r>
              <a:rPr lang="ja-JP" altLang="en-US" sz="2000" dirty="0" smtClean="0">
                <a:latin typeface="Meiryo" charset="-128"/>
                <a:ea typeface="Meiryo" charset="-128"/>
                <a:cs typeface="Meiryo" charset="-128"/>
              </a:rPr>
              <a:t>の文字が編集できるようになりますので、「</a:t>
            </a:r>
            <a:r>
              <a:rPr lang="ja-JP" altLang="en-US" sz="2000" dirty="0" smtClean="0">
                <a:solidFill>
                  <a:srgbClr val="64B3D9"/>
                </a:solidFill>
                <a:latin typeface="Meiryo" charset="-128"/>
                <a:ea typeface="Meiryo" charset="-128"/>
                <a:cs typeface="Meiryo" charset="-128"/>
              </a:rPr>
              <a:t>年齢</a:t>
            </a:r>
            <a:r>
              <a:rPr lang="ja-JP" altLang="en-US" sz="2000" dirty="0" smtClean="0">
                <a:solidFill>
                  <a:srgbClr val="64B3D9"/>
                </a:solidFill>
                <a:latin typeface="Meiryo" charset="-128"/>
                <a:ea typeface="Meiryo" charset="-128"/>
                <a:cs typeface="Meiryo" charset="-128"/>
              </a:rPr>
              <a:t>別収入</a:t>
            </a:r>
            <a:r>
              <a:rPr lang="ja-JP" altLang="en-US"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と入力してください。</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rotWithShape="1">
          <a:blip r:embed="rId3"/>
          <a:srcRect l="3077" t="3728" r="3079" b="16090"/>
          <a:stretch/>
        </p:blipFill>
        <p:spPr>
          <a:xfrm>
            <a:off x="703385" y="667982"/>
            <a:ext cx="6178061" cy="36343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545335" y="545640"/>
            <a:ext cx="662142" cy="4088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円/楕円 7"/>
          <p:cNvSpPr/>
          <p:nvPr/>
        </p:nvSpPr>
        <p:spPr>
          <a:xfrm>
            <a:off x="1354227" y="886072"/>
            <a:ext cx="380365" cy="32052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541704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0" y="5492786"/>
            <a:ext cx="9143999"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先ほど名前を付けたタブの右隣の「➕」をクリックしてください。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endParaRPr lang="en-US" altLang="ja-JP" sz="2000" dirty="0" smtClean="0">
              <a:latin typeface="Meiryo" charset="-128"/>
              <a:ea typeface="Meiryo" charset="-128"/>
              <a:cs typeface="Meiryo" charset="-128"/>
            </a:endParaRPr>
          </a:p>
        </p:txBody>
      </p:sp>
      <p:sp>
        <p:nvSpPr>
          <p:cNvPr id="2" name="正方形/長方形 1"/>
          <p:cNvSpPr/>
          <p:nvPr/>
        </p:nvSpPr>
        <p:spPr>
          <a:xfrm rot="5400000">
            <a:off x="3313873" y="4996496"/>
            <a:ext cx="453970" cy="307777"/>
          </a:xfrm>
          <a:prstGeom prst="rect">
            <a:avLst/>
          </a:prstGeom>
        </p:spPr>
        <p:txBody>
          <a:bodyPr wrap="none">
            <a:spAutoFit/>
          </a:bodyPr>
          <a:lstStyle/>
          <a:p>
            <a:r>
              <a:rPr lang="ja-JP" altLang="en-US" sz="1400" b="1" dirty="0">
                <a:solidFill>
                  <a:srgbClr val="62B7F4"/>
                </a:solidFill>
                <a:latin typeface="MS PGothic" charset="-128"/>
                <a:ea typeface="MS PGothic" charset="-128"/>
                <a:cs typeface="MS PGothic" charset="-128"/>
              </a:rPr>
              <a:t>・・・</a:t>
            </a:r>
          </a:p>
        </p:txBody>
      </p:sp>
      <p:sp>
        <p:nvSpPr>
          <p:cNvPr id="8" name="正方形/長方形 7"/>
          <p:cNvSpPr/>
          <p:nvPr/>
        </p:nvSpPr>
        <p:spPr>
          <a:xfrm>
            <a:off x="176270" y="31245"/>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359538" y="802325"/>
            <a:ext cx="8349079" cy="45253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2028515" y="1178816"/>
            <a:ext cx="585731" cy="3519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23089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a:xfrm>
            <a:off x="0" y="5266608"/>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新しい解析のためのヒントが現れます。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a:solidFill>
                  <a:srgbClr val="64B3D9"/>
                </a:solidFill>
                <a:latin typeface="Meiryo" charset="-128"/>
                <a:ea typeface="Meiryo" charset="-128"/>
                <a:cs typeface="Meiryo" charset="-128"/>
              </a:rPr>
              <a:t>「</a:t>
            </a:r>
            <a:r>
              <a:rPr lang="en-US" altLang="ja-JP" sz="2000" dirty="0">
                <a:solidFill>
                  <a:srgbClr val="64B3D9"/>
                </a:solidFill>
                <a:latin typeface="Meiryo" charset="-128"/>
                <a:ea typeface="Meiryo" charset="-128"/>
                <a:cs typeface="Meiryo" charset="-128"/>
              </a:rPr>
              <a:t>Show Next</a:t>
            </a:r>
            <a:r>
              <a:rPr lang="ja-JP" altLang="en-US" sz="2000" dirty="0">
                <a:solidFill>
                  <a:srgbClr val="64B3D9"/>
                </a:solidFill>
                <a:latin typeface="Meiryo" charset="-128"/>
                <a:ea typeface="Meiryo" charset="-128"/>
                <a:cs typeface="Meiryo" charset="-128"/>
              </a:rPr>
              <a:t>」</a:t>
            </a:r>
            <a:r>
              <a:rPr lang="ja-JP" altLang="en-US" sz="2000" dirty="0">
                <a:latin typeface="Meiryo" charset="-128"/>
                <a:ea typeface="Meiryo" charset="-128"/>
                <a:cs typeface="Meiryo" charset="-128"/>
              </a:rPr>
              <a:t>を</a:t>
            </a:r>
            <a:r>
              <a:rPr lang="ja-JP" altLang="en-US" sz="2000" dirty="0" smtClean="0">
                <a:latin typeface="Meiryo" charset="-128"/>
                <a:ea typeface="Meiryo" charset="-128"/>
                <a:cs typeface="Meiryo" charset="-128"/>
              </a:rPr>
              <a:t>クリックして、次のヒントに進んでください。</a:t>
            </a:r>
            <a:endParaRPr lang="en-US" altLang="ja-JP" sz="2000" dirty="0">
              <a:latin typeface="Meiryo" charset="-128"/>
              <a:ea typeface="Meiryo" charset="-128"/>
              <a:cs typeface="Meiryo" charset="-128"/>
            </a:endParaRPr>
          </a:p>
        </p:txBody>
      </p:sp>
      <p:sp>
        <p:nvSpPr>
          <p:cNvPr id="6" name="正方形/長方形 5"/>
          <p:cNvSpPr/>
          <p:nvPr/>
        </p:nvSpPr>
        <p:spPr>
          <a:xfrm>
            <a:off x="176270" y="31245"/>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7" name="図 6"/>
          <p:cNvPicPr>
            <a:picLocks noChangeAspect="1"/>
          </p:cNvPicPr>
          <p:nvPr/>
        </p:nvPicPr>
        <p:blipFill rotWithShape="1">
          <a:blip r:embed="rId3"/>
          <a:srcRect r="1338"/>
          <a:stretch/>
        </p:blipFill>
        <p:spPr>
          <a:xfrm>
            <a:off x="576420" y="667905"/>
            <a:ext cx="7780142" cy="42098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7397262" y="1934308"/>
            <a:ext cx="785446" cy="31652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986951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76270" y="5363527"/>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What is the value of </a:t>
            </a:r>
            <a:r>
              <a:rPr lang="en-US" altLang="ja-JP" sz="2000" b="1" dirty="0" smtClean="0">
                <a:latin typeface="Meiryo" charset="-128"/>
                <a:ea typeface="Meiryo" charset="-128"/>
                <a:cs typeface="Meiryo" charset="-128"/>
              </a:rPr>
              <a:t>Caring for Children </a:t>
            </a:r>
            <a:r>
              <a:rPr lang="en-US" altLang="ja-JP" sz="2000" dirty="0" smtClean="0">
                <a:latin typeface="Meiryo" charset="-128"/>
                <a:ea typeface="Meiryo" charset="-128"/>
                <a:cs typeface="Meiryo" charset="-128"/>
              </a:rPr>
              <a:t>for </a:t>
            </a:r>
            <a:r>
              <a:rPr lang="en-US" altLang="ja-JP" sz="2000" b="1" dirty="0" smtClean="0">
                <a:latin typeface="Meiryo" charset="-128"/>
                <a:ea typeface="Meiryo" charset="-128"/>
                <a:cs typeface="Meiryo" charset="-128"/>
              </a:rPr>
              <a:t>Age Range </a:t>
            </a:r>
            <a:r>
              <a:rPr lang="en-US" altLang="ja-JP" sz="2000" dirty="0" smtClean="0">
                <a:latin typeface="Meiryo" charset="-128"/>
                <a:ea typeface="Meiryo" charset="-128"/>
                <a:cs typeface="Meiryo" charset="-128"/>
              </a:rPr>
              <a:t>and </a:t>
            </a:r>
            <a:r>
              <a:rPr lang="en-US" altLang="ja-JP" sz="2000" b="1" dirty="0" smtClean="0">
                <a:latin typeface="Meiryo" charset="-128"/>
                <a:ea typeface="Meiryo" charset="-128"/>
                <a:cs typeface="Meiryo" charset="-128"/>
              </a:rPr>
              <a:t>Employment Status? </a:t>
            </a:r>
            <a:r>
              <a:rPr lang="ja-JP" altLang="en-US" sz="2000" dirty="0" smtClean="0">
                <a:latin typeface="Meiryo" charset="-128"/>
                <a:ea typeface="Meiryo" charset="-128"/>
                <a:cs typeface="Meiryo" charset="-128"/>
              </a:rPr>
              <a:t>」をクリックしてください。</a:t>
            </a:r>
            <a:endParaRPr lang="en-US" altLang="ja-JP" sz="2000" dirty="0" smtClean="0">
              <a:latin typeface="Meiryo" charset="-128"/>
              <a:ea typeface="Meiryo" charset="-128"/>
              <a:cs typeface="Meiryo" charset="-128"/>
            </a:endParaRPr>
          </a:p>
        </p:txBody>
      </p:sp>
      <p:sp>
        <p:nvSpPr>
          <p:cNvPr id="8" name="正方形/長方形 7"/>
          <p:cNvSpPr/>
          <p:nvPr/>
        </p:nvSpPr>
        <p:spPr>
          <a:xfrm>
            <a:off x="176270" y="1735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4" name="図 3"/>
          <p:cNvPicPr>
            <a:picLocks noChangeAspect="1"/>
          </p:cNvPicPr>
          <p:nvPr/>
        </p:nvPicPr>
        <p:blipFill>
          <a:blip r:embed="rId2"/>
          <a:stretch>
            <a:fillRect/>
          </a:stretch>
        </p:blipFill>
        <p:spPr>
          <a:xfrm>
            <a:off x="725699" y="845759"/>
            <a:ext cx="7656723" cy="3971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角丸四角形吹き出し 8"/>
          <p:cNvSpPr/>
          <p:nvPr/>
        </p:nvSpPr>
        <p:spPr>
          <a:xfrm>
            <a:off x="3531514" y="3873500"/>
            <a:ext cx="3629756" cy="770313"/>
          </a:xfrm>
          <a:prstGeom prst="wedgeRoundRectCallout">
            <a:avLst>
              <a:gd name="adj1" fmla="val -61157"/>
              <a:gd name="adj2" fmla="val 10963"/>
              <a:gd name="adj3" fmla="val 16667"/>
            </a:avLst>
          </a:prstGeom>
          <a:solidFill>
            <a:schemeClr val="bg1">
              <a:alpha val="82000"/>
            </a:schemeClr>
          </a:solidFill>
          <a:ln w="25400">
            <a:solidFill>
              <a:srgbClr val="43897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ja-JP" altLang="en-US" dirty="0" smtClean="0">
                <a:solidFill>
                  <a:sysClr val="windowText" lastClr="000000"/>
                </a:solidFill>
              </a:rPr>
              <a:t>育児</a:t>
            </a:r>
            <a:r>
              <a:rPr lang="ja-JP" altLang="en-US" dirty="0">
                <a:solidFill>
                  <a:sysClr val="windowText" lastClr="000000"/>
                </a:solidFill>
              </a:rPr>
              <a:t>時間</a:t>
            </a:r>
            <a:r>
              <a:rPr lang="ja-JP" altLang="en-US" dirty="0" smtClean="0">
                <a:solidFill>
                  <a:sysClr val="windowText" lastClr="000000"/>
                </a:solidFill>
              </a:rPr>
              <a:t>と</a:t>
            </a:r>
            <a:endParaRPr lang="en-US" altLang="ja-JP" dirty="0" smtClean="0">
              <a:solidFill>
                <a:sysClr val="windowText" lastClr="000000"/>
              </a:solidFill>
            </a:endParaRPr>
          </a:p>
          <a:p>
            <a:r>
              <a:rPr lang="ja-JP" altLang="en-US" dirty="0" smtClean="0">
                <a:solidFill>
                  <a:sysClr val="windowText" lastClr="000000"/>
                </a:solidFill>
              </a:rPr>
              <a:t>年齢層</a:t>
            </a:r>
            <a:r>
              <a:rPr lang="ja-JP" altLang="en-US" dirty="0">
                <a:solidFill>
                  <a:sysClr val="windowText" lastClr="000000"/>
                </a:solidFill>
              </a:rPr>
              <a:t>および雇用</a:t>
            </a:r>
            <a:r>
              <a:rPr lang="ja-JP" altLang="en-US" dirty="0" smtClean="0">
                <a:solidFill>
                  <a:sysClr val="windowText" lastClr="000000"/>
                </a:solidFill>
              </a:rPr>
              <a:t>状況の</a:t>
            </a:r>
            <a:r>
              <a:rPr kumimoji="1" lang="ja-JP" altLang="en-US" dirty="0" smtClean="0">
                <a:solidFill>
                  <a:sysClr val="windowText" lastClr="000000"/>
                </a:solidFill>
              </a:rPr>
              <a:t>関係は？</a:t>
            </a:r>
            <a:endParaRPr kumimoji="1" lang="en-US" altLang="ja-JP" dirty="0" smtClean="0">
              <a:solidFill>
                <a:sysClr val="windowText" lastClr="000000"/>
              </a:solidFill>
            </a:endParaRPr>
          </a:p>
        </p:txBody>
      </p:sp>
      <p:sp>
        <p:nvSpPr>
          <p:cNvPr id="10" name="円/楕円 9"/>
          <p:cNvSpPr/>
          <p:nvPr/>
        </p:nvSpPr>
        <p:spPr>
          <a:xfrm>
            <a:off x="901353" y="3797467"/>
            <a:ext cx="1868583" cy="8463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46326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4635" y="3685087"/>
            <a:ext cx="9271000" cy="3416320"/>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a:latin typeface="Meiryo" charset="-128"/>
                <a:ea typeface="Meiryo" charset="-128"/>
                <a:cs typeface="Meiryo" charset="-128"/>
              </a:rPr>
              <a:t>育児時間と年齢層および雇用状況との関係を表すヒートマップ</a:t>
            </a:r>
            <a:r>
              <a:rPr lang="ja-JP" altLang="en-US" dirty="0" smtClean="0">
                <a:latin typeface="Meiryo" charset="-128"/>
                <a:ea typeface="Meiryo" charset="-128"/>
                <a:cs typeface="Meiryo" charset="-128"/>
              </a:rPr>
              <a:t>ができました</a:t>
            </a:r>
            <a:r>
              <a:rPr lang="ja-JP" altLang="en-US" dirty="0">
                <a:latin typeface="Meiryo" charset="-128"/>
                <a:ea typeface="Meiryo" charset="-128"/>
                <a:cs typeface="Meiryo" charset="-128"/>
              </a:rPr>
              <a:t>。</a:t>
            </a:r>
            <a:endParaRPr lang="en-US" altLang="ja-JP" dirty="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縦軸は上</a:t>
            </a:r>
            <a:r>
              <a:rPr lang="ja-JP" altLang="en-US" dirty="0" smtClean="0">
                <a:latin typeface="Meiryo" charset="-128"/>
                <a:ea typeface="Meiryo" charset="-128"/>
                <a:cs typeface="Meiryo" charset="-128"/>
              </a:rPr>
              <a:t>が</a:t>
            </a:r>
            <a:r>
              <a:rPr lang="en-US" altLang="ja-JP" dirty="0" smtClean="0">
                <a:latin typeface="Meiryo" charset="-128"/>
                <a:ea typeface="Meiryo" charset="-128"/>
                <a:cs typeface="Meiryo" charset="-128"/>
              </a:rPr>
              <a:t>19</a:t>
            </a:r>
            <a:r>
              <a:rPr lang="ja-JP" altLang="en-US" dirty="0" smtClean="0">
                <a:latin typeface="Meiryo" charset="-128"/>
                <a:ea typeface="Meiryo" charset="-128"/>
                <a:cs typeface="Meiryo" charset="-128"/>
              </a:rPr>
              <a:t>歳未満、</a:t>
            </a:r>
            <a:r>
              <a:rPr lang="ja-JP" altLang="en-US" dirty="0" smtClean="0">
                <a:latin typeface="Meiryo" charset="-128"/>
                <a:ea typeface="Meiryo" charset="-128"/>
                <a:cs typeface="Meiryo" charset="-128"/>
              </a:rPr>
              <a:t>下が</a:t>
            </a:r>
            <a:r>
              <a:rPr lang="en-US" altLang="ja-JP" dirty="0" smtClean="0">
                <a:latin typeface="Meiryo" charset="-128"/>
                <a:ea typeface="Meiryo" charset="-128"/>
                <a:cs typeface="Meiryo" charset="-128"/>
              </a:rPr>
              <a:t>80</a:t>
            </a:r>
            <a:r>
              <a:rPr lang="ja-JP" altLang="en-US" dirty="0" smtClean="0">
                <a:latin typeface="Meiryo" charset="-128"/>
                <a:ea typeface="Meiryo" charset="-128"/>
                <a:cs typeface="Meiryo" charset="-128"/>
              </a:rPr>
              <a:t>歳</a:t>
            </a:r>
            <a:r>
              <a:rPr lang="ja-JP" altLang="en-US" dirty="0" smtClean="0">
                <a:latin typeface="Meiryo" charset="-128"/>
                <a:ea typeface="Meiryo" charset="-128"/>
                <a:cs typeface="Meiryo" charset="-128"/>
              </a:rPr>
              <a:t>以上、間は</a:t>
            </a:r>
            <a:r>
              <a:rPr lang="en-US" altLang="ja-JP" dirty="0" smtClean="0">
                <a:latin typeface="Meiryo" charset="-128"/>
                <a:ea typeface="Meiryo" charset="-128"/>
                <a:cs typeface="Meiryo" charset="-128"/>
              </a:rPr>
              <a:t>10</a:t>
            </a:r>
            <a:r>
              <a:rPr lang="ja-JP" altLang="en-US" dirty="0" smtClean="0">
                <a:latin typeface="Meiryo" charset="-128"/>
                <a:ea typeface="Meiryo" charset="-128"/>
                <a:cs typeface="Meiryo" charset="-128"/>
              </a:rPr>
              <a:t>歳ごと</a:t>
            </a:r>
            <a:r>
              <a:rPr lang="ja-JP" altLang="en-US" dirty="0" smtClean="0">
                <a:latin typeface="Meiryo" charset="-128"/>
                <a:ea typeface="Meiryo" charset="-128"/>
                <a:cs typeface="Meiryo" charset="-128"/>
              </a:rPr>
              <a:t>の年齢層に</a:t>
            </a:r>
            <a:r>
              <a:rPr lang="ja-JP" altLang="en-US" dirty="0" smtClean="0">
                <a:latin typeface="Meiryo" charset="-128"/>
                <a:ea typeface="Meiryo" charset="-128"/>
                <a:cs typeface="Meiryo" charset="-128"/>
              </a:rPr>
              <a:t>区切られています。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また、横軸</a:t>
            </a:r>
            <a:r>
              <a:rPr lang="ja-JP" altLang="en-US" dirty="0" smtClean="0">
                <a:latin typeface="Meiryo" charset="-128"/>
                <a:ea typeface="Meiryo" charset="-128"/>
                <a:cs typeface="Meiryo" charset="-128"/>
              </a:rPr>
              <a:t>は、</a:t>
            </a:r>
            <a:r>
              <a:rPr lang="en-US" altLang="ja-JP" dirty="0" smtClean="0">
                <a:latin typeface="Meiryo" charset="-128"/>
                <a:ea typeface="Meiryo" charset="-128"/>
                <a:cs typeface="Meiryo" charset="-128"/>
              </a:rPr>
              <a:t>Employed</a:t>
            </a:r>
            <a:r>
              <a:rPr lang="ja-JP" altLang="en-US" dirty="0" smtClean="0">
                <a:latin typeface="Meiryo" charset="-128"/>
                <a:ea typeface="Meiryo" charset="-128"/>
                <a:cs typeface="Meiryo" charset="-128"/>
              </a:rPr>
              <a:t>（就労）、</a:t>
            </a:r>
            <a:r>
              <a:rPr lang="en-US" altLang="ja-JP" dirty="0" smtClean="0">
                <a:latin typeface="Meiryo" charset="-128"/>
                <a:ea typeface="Meiryo" charset="-128"/>
                <a:cs typeface="Meiryo" charset="-128"/>
              </a:rPr>
              <a:t>Not in Labor Force</a:t>
            </a:r>
            <a:r>
              <a:rPr lang="ja-JP" altLang="en-US" dirty="0" smtClean="0">
                <a:latin typeface="Meiryo" charset="-128"/>
                <a:ea typeface="Meiryo" charset="-128"/>
                <a:cs typeface="Meiryo" charset="-128"/>
              </a:rPr>
              <a:t>（非労働力人口）、</a:t>
            </a:r>
            <a:r>
              <a:rPr lang="en-US" altLang="ja-JP" dirty="0" smtClean="0">
                <a:latin typeface="Meiryo" charset="-128"/>
                <a:ea typeface="Meiryo" charset="-128"/>
                <a:cs typeface="Meiryo" charset="-128"/>
              </a:rPr>
              <a:t>Unemployed</a:t>
            </a:r>
            <a:r>
              <a:rPr lang="ja-JP" altLang="en-US" dirty="0" smtClean="0">
                <a:latin typeface="Meiryo" charset="-128"/>
                <a:ea typeface="Meiryo" charset="-128"/>
                <a:cs typeface="Meiryo" charset="-128"/>
              </a:rPr>
              <a:t>（</a:t>
            </a:r>
            <a:r>
              <a:rPr lang="ja-JP" altLang="en-US" dirty="0" smtClean="0">
                <a:latin typeface="Meiryo" charset="-128"/>
                <a:ea typeface="Meiryo" charset="-128"/>
                <a:cs typeface="Meiryo" charset="-128"/>
              </a:rPr>
              <a:t>失業）</a:t>
            </a:r>
            <a:r>
              <a:rPr lang="ja-JP" altLang="en-US" dirty="0" smtClean="0">
                <a:latin typeface="Meiryo" charset="-128"/>
                <a:ea typeface="Meiryo" charset="-128"/>
                <a:cs typeface="Meiryo" charset="-128"/>
              </a:rPr>
              <a:t>の</a:t>
            </a:r>
            <a:r>
              <a:rPr lang="en-US" altLang="ja-JP" dirty="0" smtClean="0">
                <a:latin typeface="Meiryo" charset="-128"/>
                <a:ea typeface="Meiryo" charset="-128"/>
                <a:cs typeface="Meiryo" charset="-128"/>
              </a:rPr>
              <a:t>3</a:t>
            </a:r>
            <a:r>
              <a:rPr lang="ja-JP" altLang="en-US" dirty="0" smtClean="0">
                <a:latin typeface="Meiryo" charset="-128"/>
                <a:ea typeface="Meiryo" charset="-128"/>
                <a:cs typeface="Meiryo" charset="-128"/>
              </a:rPr>
              <a:t>つの雇用状態で区切られて</a:t>
            </a:r>
            <a:r>
              <a:rPr lang="ja-JP" altLang="en-US" dirty="0" smtClean="0">
                <a:latin typeface="Meiryo" charset="-128"/>
                <a:ea typeface="Meiryo" charset="-128"/>
                <a:cs typeface="Meiryo" charset="-128"/>
              </a:rPr>
              <a:t>います。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年齢層と雇用</a:t>
            </a:r>
            <a:r>
              <a:rPr lang="ja-JP" altLang="en-US" dirty="0" smtClean="0">
                <a:latin typeface="Meiryo" charset="-128"/>
                <a:ea typeface="Meiryo" charset="-128"/>
                <a:cs typeface="Meiryo" charset="-128"/>
              </a:rPr>
              <a:t>状態で分けたそれぞれ</a:t>
            </a:r>
            <a:r>
              <a:rPr lang="ja-JP" altLang="en-US" dirty="0" smtClean="0">
                <a:latin typeface="Meiryo" charset="-128"/>
                <a:ea typeface="Meiryo" charset="-128"/>
                <a:cs typeface="Meiryo" charset="-128"/>
              </a:rPr>
              <a:t>の区分に含まれる</a:t>
            </a:r>
            <a:r>
              <a:rPr lang="ja-JP" altLang="en-US" dirty="0" smtClean="0">
                <a:latin typeface="Meiryo" charset="-128"/>
                <a:ea typeface="Meiryo" charset="-128"/>
                <a:cs typeface="Meiryo" charset="-128"/>
              </a:rPr>
              <a:t>人たちの</a:t>
            </a:r>
            <a:r>
              <a:rPr lang="ja-JP" altLang="en-US" dirty="0" smtClean="0">
                <a:latin typeface="Meiryo" charset="-128"/>
                <a:ea typeface="Meiryo" charset="-128"/>
                <a:cs typeface="Meiryo" charset="-128"/>
              </a:rPr>
              <a:t>育児時間について、短い方から長い方へ色が濃くなるよう視覚化されています。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いちばん育児時間の長いのは、</a:t>
            </a:r>
            <a:r>
              <a:rPr lang="en-US" altLang="ja-JP" dirty="0" smtClean="0">
                <a:latin typeface="Meiryo" charset="-128"/>
                <a:ea typeface="Meiryo" charset="-128"/>
                <a:cs typeface="Meiryo" charset="-128"/>
              </a:rPr>
              <a:t>30</a:t>
            </a:r>
            <a:r>
              <a:rPr lang="ja-JP" altLang="en-US" dirty="0" smtClean="0">
                <a:latin typeface="Meiryo" charset="-128"/>
                <a:ea typeface="Meiryo" charset="-128"/>
                <a:cs typeface="Meiryo" charset="-128"/>
              </a:rPr>
              <a:t>代で仕事をしていない人たちである</a:t>
            </a:r>
            <a:r>
              <a:rPr lang="ja-JP" altLang="en-US" dirty="0" smtClean="0">
                <a:latin typeface="Meiryo" charset="-128"/>
                <a:ea typeface="Meiryo" charset="-128"/>
                <a:cs typeface="Meiryo" charset="-128"/>
              </a:rPr>
              <a:t>ことが見て取れます。</a:t>
            </a:r>
            <a:endParaRPr lang="en-US" altLang="ja-JP" dirty="0" smtClean="0">
              <a:latin typeface="Meiryo" charset="-128"/>
              <a:ea typeface="Meiryo" charset="-128"/>
              <a:cs typeface="Meiryo" charset="-128"/>
            </a:endParaRPr>
          </a:p>
        </p:txBody>
      </p:sp>
      <p:sp>
        <p:nvSpPr>
          <p:cNvPr id="6" name="正方形/長方形 5"/>
          <p:cNvSpPr/>
          <p:nvPr/>
        </p:nvSpPr>
        <p:spPr>
          <a:xfrm>
            <a:off x="176270" y="84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2" name="図 1"/>
          <p:cNvPicPr>
            <a:picLocks noChangeAspect="1"/>
          </p:cNvPicPr>
          <p:nvPr/>
        </p:nvPicPr>
        <p:blipFill rotWithShape="1">
          <a:blip r:embed="rId2"/>
          <a:srcRect t="478" r="1928" b="18910"/>
          <a:stretch/>
        </p:blipFill>
        <p:spPr>
          <a:xfrm>
            <a:off x="1752599" y="606365"/>
            <a:ext cx="5727701" cy="3078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620768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15636" y="4804811"/>
            <a:ext cx="9271000" cy="2169825"/>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smtClean="0">
                <a:latin typeface="Meiryo" charset="-128"/>
                <a:ea typeface="Meiryo" charset="-128"/>
                <a:cs typeface="Meiryo" charset="-128"/>
              </a:rPr>
              <a:t>このヒートマップには男女のデータが合算されています。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次に、女性</a:t>
            </a:r>
            <a:r>
              <a:rPr lang="ja-JP" altLang="en-US" dirty="0" smtClean="0">
                <a:latin typeface="Meiryo" charset="-128"/>
                <a:ea typeface="Meiryo" charset="-128"/>
                <a:cs typeface="Meiryo" charset="-128"/>
              </a:rPr>
              <a:t>、男性に分けて、どのような傾向が見られるかみてみましょう。</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Age Range</a:t>
            </a:r>
            <a:r>
              <a:rPr lang="ja-JP" altLang="en-US" dirty="0" smtClean="0">
                <a:latin typeface="Meiryo" charset="-128"/>
                <a:ea typeface="Meiryo" charset="-128"/>
                <a:cs typeface="Meiryo" charset="-128"/>
              </a:rPr>
              <a:t>」の右側の「➕」をクリックし、ポップアップが表示されたら「</a:t>
            </a:r>
            <a:r>
              <a:rPr lang="en-US" altLang="ja-JP" dirty="0" smtClean="0">
                <a:latin typeface="Meiryo" charset="-128"/>
                <a:ea typeface="Meiryo" charset="-128"/>
                <a:cs typeface="Meiryo" charset="-128"/>
              </a:rPr>
              <a:t>Gender</a:t>
            </a:r>
            <a:r>
              <a:rPr lang="ja-JP" altLang="en-US" dirty="0" smtClean="0">
                <a:latin typeface="Meiryo" charset="-128"/>
                <a:ea typeface="Meiryo" charset="-128"/>
                <a:cs typeface="Meiryo" charset="-128"/>
              </a:rPr>
              <a:t>」をクリックして追加してください。項目はアルファベット順に並んでいます。</a:t>
            </a:r>
            <a:endParaRPr lang="en-US" altLang="ja-JP" dirty="0" smtClean="0">
              <a:latin typeface="Meiryo" charset="-128"/>
              <a:ea typeface="Meiryo" charset="-128"/>
              <a:cs typeface="Meiryo" charset="-128"/>
            </a:endParaRPr>
          </a:p>
        </p:txBody>
      </p:sp>
      <p:sp>
        <p:nvSpPr>
          <p:cNvPr id="6" name="正方形/長方形 5"/>
          <p:cNvSpPr/>
          <p:nvPr/>
        </p:nvSpPr>
        <p:spPr>
          <a:xfrm>
            <a:off x="176270" y="84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2" name="図 1"/>
          <p:cNvPicPr>
            <a:picLocks noChangeAspect="1"/>
          </p:cNvPicPr>
          <p:nvPr/>
        </p:nvPicPr>
        <p:blipFill rotWithShape="1">
          <a:blip r:embed="rId2"/>
          <a:srcRect t="477" r="1928" b="1341"/>
          <a:stretch/>
        </p:blipFill>
        <p:spPr>
          <a:xfrm>
            <a:off x="1752599" y="606364"/>
            <a:ext cx="5727701" cy="37497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円/楕円 7"/>
          <p:cNvSpPr/>
          <p:nvPr/>
        </p:nvSpPr>
        <p:spPr>
          <a:xfrm>
            <a:off x="2780953" y="3670299"/>
            <a:ext cx="482947" cy="4020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81072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4635" y="5227075"/>
            <a:ext cx="9271000" cy="13388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Gender</a:t>
            </a:r>
            <a:r>
              <a:rPr lang="ja-JP" altLang="en-US" dirty="0" smtClean="0">
                <a:latin typeface="Meiryo" charset="-128"/>
                <a:ea typeface="Meiryo" charset="-128"/>
                <a:cs typeface="Meiryo" charset="-128"/>
              </a:rPr>
              <a:t>」を追加できたらタブの名前の部分をクリックし、さらに鉛筆マークの隣のコピーボタンをクリックしてください。</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同じヒートマップが</a:t>
            </a:r>
            <a:r>
              <a:rPr lang="en-US" altLang="ja-JP" dirty="0" smtClean="0">
                <a:latin typeface="Meiryo" charset="-128"/>
                <a:ea typeface="Meiryo" charset="-128"/>
                <a:cs typeface="Meiryo" charset="-128"/>
              </a:rPr>
              <a:t>2</a:t>
            </a:r>
            <a:r>
              <a:rPr lang="ja-JP" altLang="en-US" dirty="0" smtClean="0">
                <a:latin typeface="Meiryo" charset="-128"/>
                <a:ea typeface="Meiryo" charset="-128"/>
                <a:cs typeface="Meiryo" charset="-128"/>
              </a:rPr>
              <a:t>つのタブに作成されました。</a:t>
            </a:r>
            <a:endParaRPr lang="en-US" altLang="ja-JP" dirty="0" smtClean="0">
              <a:latin typeface="Meiryo" charset="-128"/>
              <a:ea typeface="Meiryo" charset="-128"/>
              <a:cs typeface="Meiryo" charset="-128"/>
            </a:endParaRPr>
          </a:p>
        </p:txBody>
      </p:sp>
      <p:sp>
        <p:nvSpPr>
          <p:cNvPr id="6" name="正方形/長方形 5"/>
          <p:cNvSpPr/>
          <p:nvPr/>
        </p:nvSpPr>
        <p:spPr>
          <a:xfrm>
            <a:off x="176270" y="84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7" name="図 6"/>
          <p:cNvPicPr>
            <a:picLocks noChangeAspect="1"/>
          </p:cNvPicPr>
          <p:nvPr/>
        </p:nvPicPr>
        <p:blipFill>
          <a:blip r:embed="rId2"/>
          <a:stretch>
            <a:fillRect/>
          </a:stretch>
        </p:blipFill>
        <p:spPr>
          <a:xfrm>
            <a:off x="1130300" y="714912"/>
            <a:ext cx="6223000" cy="43907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3263900" y="1022458"/>
            <a:ext cx="457200" cy="3893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96635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4635" y="5227075"/>
            <a:ext cx="9271000" cy="1754326"/>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smtClean="0">
                <a:latin typeface="Meiryo" charset="-128"/>
                <a:ea typeface="Meiryo" charset="-128"/>
                <a:cs typeface="Meiryo" charset="-128"/>
              </a:rPr>
              <a:t>左のタブのヒートマップを男性のみのデータにします。</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a:t>
            </a:r>
            <a:r>
              <a:rPr lang="en-US" altLang="ja-JP" dirty="0" smtClean="0">
                <a:latin typeface="Meiryo" charset="-128"/>
                <a:ea typeface="Meiryo" charset="-128"/>
                <a:cs typeface="Meiryo" charset="-128"/>
              </a:rPr>
              <a:t>Gender</a:t>
            </a:r>
            <a:r>
              <a:rPr lang="ja-JP" altLang="en-US" dirty="0" smtClean="0">
                <a:latin typeface="Meiryo" charset="-128"/>
                <a:ea typeface="Meiryo" charset="-128"/>
                <a:cs typeface="Meiryo" charset="-128"/>
              </a:rPr>
              <a:t>」の右の「Ｖ」をクリックし、ポップアップが現れたら、「</a:t>
            </a:r>
            <a:r>
              <a:rPr lang="en-US" altLang="ja-JP" dirty="0" smtClean="0">
                <a:latin typeface="Meiryo" charset="-128"/>
                <a:ea typeface="Meiryo" charset="-128"/>
                <a:cs typeface="Meiryo" charset="-128"/>
              </a:rPr>
              <a:t>Female</a:t>
            </a:r>
            <a:r>
              <a:rPr lang="ja-JP" altLang="en-US" dirty="0" smtClean="0">
                <a:latin typeface="Meiryo" charset="-128"/>
                <a:ea typeface="Meiryo" charset="-128"/>
                <a:cs typeface="Meiryo" charset="-128"/>
              </a:rPr>
              <a:t>」をクリックしてチェックを外して</a:t>
            </a:r>
            <a:r>
              <a:rPr lang="ja-JP" altLang="en-US" dirty="0" smtClean="0">
                <a:latin typeface="Meiryo" charset="-128"/>
                <a:ea typeface="Meiryo" charset="-128"/>
                <a:cs typeface="Meiryo" charset="-128"/>
              </a:rPr>
              <a:t>ください。</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これで男性だけが含まれるヒートマップができました。</a:t>
            </a:r>
            <a:endParaRPr lang="en-US" altLang="ja-JP" dirty="0" smtClean="0">
              <a:latin typeface="Meiryo" charset="-128"/>
              <a:ea typeface="Meiryo" charset="-128"/>
              <a:cs typeface="Meiryo" charset="-128"/>
            </a:endParaRPr>
          </a:p>
        </p:txBody>
      </p:sp>
      <p:sp>
        <p:nvSpPr>
          <p:cNvPr id="6" name="正方形/長方形 5"/>
          <p:cNvSpPr/>
          <p:nvPr/>
        </p:nvSpPr>
        <p:spPr>
          <a:xfrm>
            <a:off x="176270" y="84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10" name="図 9"/>
          <p:cNvPicPr>
            <a:picLocks noChangeAspect="1"/>
          </p:cNvPicPr>
          <p:nvPr/>
        </p:nvPicPr>
        <p:blipFill>
          <a:blip r:embed="rId2"/>
          <a:stretch>
            <a:fillRect/>
          </a:stretch>
        </p:blipFill>
        <p:spPr>
          <a:xfrm>
            <a:off x="1447035" y="689045"/>
            <a:ext cx="6198365" cy="42420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円/楕円 12"/>
          <p:cNvSpPr/>
          <p:nvPr/>
        </p:nvSpPr>
        <p:spPr>
          <a:xfrm>
            <a:off x="3695700" y="2420746"/>
            <a:ext cx="457200" cy="3893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184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692771"/>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a:t>
            </a:r>
            <a:r>
              <a:rPr lang="en-US" altLang="ja-JP" sz="3200" dirty="0" smtClean="0">
                <a:solidFill>
                  <a:srgbClr val="33609E"/>
                </a:solidFill>
                <a:latin typeface="メイリオ" charset="-128"/>
                <a:ea typeface="Meiryo" charset="-128"/>
                <a:cs typeface="Meiryo" charset="-128"/>
              </a:rPr>
              <a:t>Data</a:t>
            </a:r>
            <a:r>
              <a:rPr lang="ja-JP" altLang="en-US" sz="3200" dirty="0" smtClean="0">
                <a:solidFill>
                  <a:srgbClr val="33609E"/>
                </a:solidFill>
                <a:latin typeface="メイリオ" charset="-128"/>
                <a:ea typeface="Meiryo" charset="-128"/>
                <a:cs typeface="Meiryo" charset="-128"/>
              </a:rPr>
              <a:t>」を</a:t>
            </a:r>
            <a:r>
              <a:rPr lang="ja-JP" altLang="en-US" sz="3200" dirty="0">
                <a:solidFill>
                  <a:srgbClr val="33609E"/>
                </a:solidFill>
                <a:latin typeface="メイリオ" charset="-128"/>
                <a:ea typeface="Meiryo" charset="-128"/>
                <a:cs typeface="Meiryo" charset="-128"/>
              </a:rPr>
              <a:t>クリックすると</a:t>
            </a:r>
            <a:r>
              <a:rPr lang="ja-JP" altLang="en-US" sz="3200" dirty="0" smtClean="0">
                <a:solidFill>
                  <a:srgbClr val="33609E"/>
                </a:solidFill>
                <a:latin typeface="メイリオ" charset="-128"/>
                <a:ea typeface="Meiryo" charset="-128"/>
                <a:cs typeface="Meiryo" charset="-128"/>
              </a:rPr>
              <a:t>、データを</a:t>
            </a:r>
            <a:r>
              <a:rPr lang="ja-JP" altLang="en-US" sz="3200" dirty="0">
                <a:solidFill>
                  <a:srgbClr val="33609E"/>
                </a:solidFill>
                <a:latin typeface="メイリオ" charset="-128"/>
                <a:ea typeface="Meiryo" charset="-128"/>
                <a:cs typeface="Meiryo" charset="-128"/>
              </a:rPr>
              <a:t>読み込んだり、加工したりすることができます。</a:t>
            </a: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6" name="図 5"/>
          <p:cNvPicPr>
            <a:picLocks noChangeAspect="1"/>
          </p:cNvPicPr>
          <p:nvPr/>
        </p:nvPicPr>
        <p:blipFill>
          <a:blip r:embed="rId2"/>
          <a:stretch>
            <a:fillRect/>
          </a:stretch>
        </p:blipFill>
        <p:spPr>
          <a:xfrm>
            <a:off x="989843" y="1851808"/>
            <a:ext cx="7271133" cy="35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1422849" y="2318094"/>
            <a:ext cx="1542361" cy="11237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255963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24635" y="5227075"/>
            <a:ext cx="9271000" cy="13388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smtClean="0">
                <a:latin typeface="Meiryo" charset="-128"/>
                <a:ea typeface="Meiryo" charset="-128"/>
                <a:cs typeface="Meiryo" charset="-128"/>
              </a:rPr>
              <a:t>同じように、右のタブに移動し、「</a:t>
            </a:r>
            <a:r>
              <a:rPr lang="en-US" altLang="ja-JP" dirty="0" smtClean="0">
                <a:latin typeface="Meiryo" charset="-128"/>
                <a:ea typeface="Meiryo" charset="-128"/>
                <a:cs typeface="Meiryo" charset="-128"/>
              </a:rPr>
              <a:t>Gender</a:t>
            </a:r>
            <a:r>
              <a:rPr lang="ja-JP" altLang="en-US" dirty="0" smtClean="0">
                <a:latin typeface="Meiryo" charset="-128"/>
                <a:ea typeface="Meiryo" charset="-128"/>
                <a:cs typeface="Meiryo" charset="-128"/>
              </a:rPr>
              <a:t>」の右の「Ｖ」をクリックし、ポップアップが現れたら、「</a:t>
            </a:r>
            <a:r>
              <a:rPr lang="en-US" altLang="ja-JP" dirty="0" smtClean="0">
                <a:latin typeface="Meiryo" charset="-128"/>
                <a:ea typeface="Meiryo" charset="-128"/>
                <a:cs typeface="Meiryo" charset="-128"/>
              </a:rPr>
              <a:t>Male</a:t>
            </a:r>
            <a:r>
              <a:rPr lang="ja-JP" altLang="en-US" dirty="0" smtClean="0">
                <a:latin typeface="Meiryo" charset="-128"/>
                <a:ea typeface="Meiryo" charset="-128"/>
                <a:cs typeface="Meiryo" charset="-128"/>
              </a:rPr>
              <a:t>」をクリックしてチェックを外します</a:t>
            </a:r>
            <a:r>
              <a:rPr lang="ja-JP" altLang="en-US" dirty="0" smtClean="0">
                <a:latin typeface="Meiryo" charset="-128"/>
                <a:ea typeface="Meiryo" charset="-128"/>
                <a:cs typeface="Meiryo" charset="-128"/>
              </a:rPr>
              <a:t>。</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これで女性だけが含まれるヒートマップができました。</a:t>
            </a:r>
            <a:endParaRPr lang="en-US" altLang="ja-JP" dirty="0" smtClean="0">
              <a:latin typeface="Meiryo" charset="-128"/>
              <a:ea typeface="Meiryo" charset="-128"/>
              <a:cs typeface="Meiryo" charset="-128"/>
            </a:endParaRPr>
          </a:p>
        </p:txBody>
      </p:sp>
      <p:sp>
        <p:nvSpPr>
          <p:cNvPr id="6" name="正方形/長方形 5"/>
          <p:cNvSpPr/>
          <p:nvPr/>
        </p:nvSpPr>
        <p:spPr>
          <a:xfrm>
            <a:off x="176270" y="84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sp>
        <p:nvSpPr>
          <p:cNvPr id="13" name="円/楕円 12"/>
          <p:cNvSpPr/>
          <p:nvPr/>
        </p:nvSpPr>
        <p:spPr>
          <a:xfrm>
            <a:off x="3695700" y="2420746"/>
            <a:ext cx="457200" cy="3893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2"/>
          <a:srcRect l="5000" t="13054" r="5000" b="4156"/>
          <a:stretch/>
        </p:blipFill>
        <p:spPr>
          <a:xfrm>
            <a:off x="1028700" y="576293"/>
            <a:ext cx="6756400" cy="46507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7317212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176270" y="8489"/>
            <a:ext cx="8967730" cy="892552"/>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ヒントを使って解析しましょう。 ー</a:t>
            </a:r>
            <a:r>
              <a:rPr lang="ja-JP" altLang="en-US" sz="3200" dirty="0">
                <a:solidFill>
                  <a:srgbClr val="33609E"/>
                </a:solidFill>
                <a:latin typeface="メイリオ" charset="-128"/>
                <a:ea typeface="Meiryo" charset="-128"/>
                <a:cs typeface="Meiryo" charset="-128"/>
              </a:rPr>
              <a:t>　</a:t>
            </a:r>
            <a:r>
              <a:rPr lang="ja-JP" altLang="en-US" sz="3200" dirty="0" smtClean="0">
                <a:solidFill>
                  <a:srgbClr val="33609E"/>
                </a:solidFill>
                <a:latin typeface="メイリオ" charset="-128"/>
                <a:ea typeface="Meiryo" charset="-128"/>
                <a:cs typeface="Meiryo" charset="-128"/>
              </a:rPr>
              <a:t>その</a:t>
            </a:r>
            <a:r>
              <a:rPr lang="en-US" altLang="ja-JP" sz="3200" dirty="0" smtClean="0">
                <a:solidFill>
                  <a:srgbClr val="33609E"/>
                </a:solidFill>
                <a:latin typeface="メイリオ" charset="-128"/>
                <a:ea typeface="Meiryo" charset="-128"/>
                <a:cs typeface="Meiryo" charset="-128"/>
              </a:rPr>
              <a:t>2</a:t>
            </a:r>
          </a:p>
          <a:p>
            <a:endParaRPr lang="en-US" altLang="ja-JP" sz="2000" dirty="0">
              <a:latin typeface="Meiryo" charset="-128"/>
              <a:ea typeface="Meiryo" charset="-128"/>
              <a:cs typeface="Meiryo" charset="-128"/>
            </a:endParaRPr>
          </a:p>
        </p:txBody>
      </p:sp>
      <p:pic>
        <p:nvPicPr>
          <p:cNvPr id="2" name="図 1"/>
          <p:cNvPicPr>
            <a:picLocks noChangeAspect="1"/>
          </p:cNvPicPr>
          <p:nvPr/>
        </p:nvPicPr>
        <p:blipFill rotWithShape="1">
          <a:blip r:embed="rId2"/>
          <a:srcRect b="39870"/>
          <a:stretch/>
        </p:blipFill>
        <p:spPr>
          <a:xfrm>
            <a:off x="176270" y="992889"/>
            <a:ext cx="6095013" cy="22457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図 2"/>
          <p:cNvPicPr>
            <a:picLocks noChangeAspect="1"/>
          </p:cNvPicPr>
          <p:nvPr/>
        </p:nvPicPr>
        <p:blipFill rotWithShape="1">
          <a:blip r:embed="rId3"/>
          <a:srcRect l="966" t="12284" r="9421" b="37352"/>
          <a:stretch/>
        </p:blipFill>
        <p:spPr>
          <a:xfrm>
            <a:off x="2520462" y="2998679"/>
            <a:ext cx="6456867" cy="22310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正方形/長方形 7"/>
          <p:cNvSpPr/>
          <p:nvPr/>
        </p:nvSpPr>
        <p:spPr>
          <a:xfrm>
            <a:off x="0" y="5442082"/>
            <a:ext cx="9271000" cy="13388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dirty="0" smtClean="0">
                <a:latin typeface="Meiryo" charset="-128"/>
                <a:ea typeface="Meiryo" charset="-128"/>
                <a:cs typeface="Meiryo" charset="-128"/>
              </a:rPr>
              <a:t>２つのタブのヒートマップを見比べてみてください。</a:t>
            </a:r>
            <a:endParaRPr lang="en-US" altLang="ja-JP" dirty="0" smtClean="0">
              <a:latin typeface="Meiryo" charset="-128"/>
              <a:ea typeface="Meiryo" charset="-128"/>
              <a:cs typeface="Meiryo" charset="-128"/>
            </a:endParaRPr>
          </a:p>
          <a:p>
            <a:pPr marL="285750" indent="-285750">
              <a:lnSpc>
                <a:spcPct val="150000"/>
              </a:lnSpc>
              <a:buFont typeface="Wingdings" charset="2"/>
              <a:buChar char="§"/>
            </a:pPr>
            <a:r>
              <a:rPr lang="ja-JP" altLang="en-US" dirty="0" smtClean="0">
                <a:latin typeface="Meiryo" charset="-128"/>
                <a:ea typeface="Meiryo" charset="-128"/>
                <a:cs typeface="Meiryo" charset="-128"/>
              </a:rPr>
              <a:t>性別によって、</a:t>
            </a:r>
            <a:r>
              <a:rPr lang="ja-JP" altLang="en-US" dirty="0">
                <a:latin typeface="Meiryo" charset="-128"/>
                <a:ea typeface="Meiryo" charset="-128"/>
                <a:cs typeface="Meiryo" charset="-128"/>
              </a:rPr>
              <a:t>年齢層と雇用</a:t>
            </a:r>
            <a:r>
              <a:rPr lang="ja-JP" altLang="en-US" dirty="0" smtClean="0">
                <a:latin typeface="Meiryo" charset="-128"/>
                <a:ea typeface="Meiryo" charset="-128"/>
                <a:cs typeface="Meiryo" charset="-128"/>
              </a:rPr>
              <a:t>状態による育児時間の</a:t>
            </a:r>
            <a:r>
              <a:rPr lang="ja-JP" altLang="en-US" dirty="0" smtClean="0">
                <a:latin typeface="Meiryo" charset="-128"/>
                <a:ea typeface="Meiryo" charset="-128"/>
                <a:cs typeface="Meiryo" charset="-128"/>
              </a:rPr>
              <a:t>ヒートマップに異なる傾向があることが容易に見て取れます。</a:t>
            </a:r>
            <a:endParaRPr lang="en-US" altLang="ja-JP" dirty="0" smtClean="0">
              <a:latin typeface="Meiryo" charset="-128"/>
              <a:ea typeface="Meiryo" charset="-128"/>
              <a:cs typeface="Meiryo" charset="-128"/>
            </a:endParaRPr>
          </a:p>
        </p:txBody>
      </p:sp>
      <p:sp>
        <p:nvSpPr>
          <p:cNvPr id="9" name="正方形/長方形 8"/>
          <p:cNvSpPr/>
          <p:nvPr/>
        </p:nvSpPr>
        <p:spPr>
          <a:xfrm>
            <a:off x="1005948" y="977425"/>
            <a:ext cx="1514514" cy="461665"/>
          </a:xfrm>
          <a:prstGeom prst="rect">
            <a:avLst/>
          </a:prstGeom>
          <a:noFill/>
        </p:spPr>
        <p:txBody>
          <a:bodyPr wrap="square">
            <a:spAutoFit/>
          </a:bodyPr>
          <a:lstStyle/>
          <a:p>
            <a:pPr>
              <a:lnSpc>
                <a:spcPct val="150000"/>
              </a:lnSpc>
            </a:pPr>
            <a:r>
              <a:rPr lang="en-US" altLang="ja-JP" sz="1600" b="1" dirty="0" smtClean="0">
                <a:solidFill>
                  <a:srgbClr val="B9F1CD"/>
                </a:solidFill>
                <a:latin typeface="Meiryo" charset="-128"/>
                <a:ea typeface="Meiryo" charset="-128"/>
                <a:cs typeface="Meiryo" charset="-128"/>
              </a:rPr>
              <a:t>20</a:t>
            </a:r>
            <a:r>
              <a:rPr lang="ja-JP" altLang="en-US" sz="1600" b="1" dirty="0" smtClean="0">
                <a:solidFill>
                  <a:srgbClr val="B9F1CD"/>
                </a:solidFill>
                <a:latin typeface="Meiryo" charset="-128"/>
                <a:ea typeface="Meiryo" charset="-128"/>
                <a:cs typeface="Meiryo" charset="-128"/>
              </a:rPr>
              <a:t>代・就労</a:t>
            </a:r>
            <a:endParaRPr lang="en-US" altLang="ja-JP" sz="1600" b="1" dirty="0" smtClean="0">
              <a:solidFill>
                <a:srgbClr val="B9F1CD"/>
              </a:solidFill>
              <a:latin typeface="Meiryo" charset="-128"/>
              <a:ea typeface="Meiryo" charset="-128"/>
              <a:cs typeface="Meiryo" charset="-128"/>
            </a:endParaRPr>
          </a:p>
        </p:txBody>
      </p:sp>
      <p:sp>
        <p:nvSpPr>
          <p:cNvPr id="12" name="正方形/長方形 11"/>
          <p:cNvSpPr/>
          <p:nvPr/>
        </p:nvSpPr>
        <p:spPr>
          <a:xfrm>
            <a:off x="1005948" y="1411179"/>
            <a:ext cx="1514514" cy="461665"/>
          </a:xfrm>
          <a:prstGeom prst="rect">
            <a:avLst/>
          </a:prstGeom>
          <a:noFill/>
        </p:spPr>
        <p:txBody>
          <a:bodyPr wrap="square">
            <a:spAutoFit/>
          </a:bodyPr>
          <a:lstStyle/>
          <a:p>
            <a:pPr>
              <a:lnSpc>
                <a:spcPct val="150000"/>
              </a:lnSpc>
            </a:pPr>
            <a:r>
              <a:rPr lang="en-US" altLang="ja-JP" sz="1600" b="1" dirty="0">
                <a:solidFill>
                  <a:srgbClr val="B9F1CD"/>
                </a:solidFill>
                <a:latin typeface="Meiryo" charset="-128"/>
                <a:ea typeface="Meiryo" charset="-128"/>
                <a:cs typeface="Meiryo" charset="-128"/>
              </a:rPr>
              <a:t>3</a:t>
            </a:r>
            <a:r>
              <a:rPr lang="en-US" altLang="ja-JP" sz="1600" b="1" smtClean="0">
                <a:solidFill>
                  <a:srgbClr val="B9F1CD"/>
                </a:solidFill>
                <a:latin typeface="Meiryo" charset="-128"/>
                <a:ea typeface="Meiryo" charset="-128"/>
                <a:cs typeface="Meiryo" charset="-128"/>
              </a:rPr>
              <a:t>0</a:t>
            </a:r>
            <a:r>
              <a:rPr lang="ja-JP" altLang="en-US" sz="1600" b="1" dirty="0" smtClean="0">
                <a:solidFill>
                  <a:srgbClr val="B9F1CD"/>
                </a:solidFill>
                <a:latin typeface="Meiryo" charset="-128"/>
                <a:ea typeface="Meiryo" charset="-128"/>
                <a:cs typeface="Meiryo" charset="-128"/>
              </a:rPr>
              <a:t>代・就労</a:t>
            </a:r>
            <a:endParaRPr lang="en-US" altLang="ja-JP" sz="1600" b="1" dirty="0" smtClean="0">
              <a:solidFill>
                <a:srgbClr val="B9F1CD"/>
              </a:solidFill>
              <a:latin typeface="Meiryo" charset="-128"/>
              <a:ea typeface="Meiryo" charset="-128"/>
              <a:cs typeface="Meiryo" charset="-128"/>
            </a:endParaRPr>
          </a:p>
        </p:txBody>
      </p:sp>
      <p:sp>
        <p:nvSpPr>
          <p:cNvPr id="14" name="正方形/長方形 13"/>
          <p:cNvSpPr/>
          <p:nvPr/>
        </p:nvSpPr>
        <p:spPr>
          <a:xfrm>
            <a:off x="1005948" y="1799007"/>
            <a:ext cx="1514514" cy="461665"/>
          </a:xfrm>
          <a:prstGeom prst="rect">
            <a:avLst/>
          </a:prstGeom>
          <a:noFill/>
        </p:spPr>
        <p:txBody>
          <a:bodyPr wrap="square">
            <a:spAutoFit/>
          </a:bodyPr>
          <a:lstStyle/>
          <a:p>
            <a:pPr>
              <a:lnSpc>
                <a:spcPct val="150000"/>
              </a:lnSpc>
            </a:pPr>
            <a:r>
              <a:rPr lang="en-US" altLang="ja-JP" sz="1600" b="1" dirty="0" smtClean="0">
                <a:solidFill>
                  <a:srgbClr val="B9F1CD"/>
                </a:solidFill>
                <a:latin typeface="Meiryo" charset="-128"/>
                <a:ea typeface="Meiryo" charset="-128"/>
                <a:cs typeface="Meiryo" charset="-128"/>
              </a:rPr>
              <a:t>40</a:t>
            </a:r>
            <a:r>
              <a:rPr lang="ja-JP" altLang="en-US" sz="1600" b="1" dirty="0" smtClean="0">
                <a:solidFill>
                  <a:srgbClr val="B9F1CD"/>
                </a:solidFill>
                <a:latin typeface="Meiryo" charset="-128"/>
                <a:ea typeface="Meiryo" charset="-128"/>
                <a:cs typeface="Meiryo" charset="-128"/>
              </a:rPr>
              <a:t>代・就労</a:t>
            </a:r>
            <a:endParaRPr lang="en-US" altLang="ja-JP" sz="1600" b="1" dirty="0" smtClean="0">
              <a:solidFill>
                <a:srgbClr val="B9F1CD"/>
              </a:solidFill>
              <a:latin typeface="Meiryo" charset="-128"/>
              <a:ea typeface="Meiryo" charset="-128"/>
              <a:cs typeface="Meiryo" charset="-128"/>
            </a:endParaRPr>
          </a:p>
        </p:txBody>
      </p:sp>
      <p:sp>
        <p:nvSpPr>
          <p:cNvPr id="15" name="正方形/長方形 14"/>
          <p:cNvSpPr/>
          <p:nvPr/>
        </p:nvSpPr>
        <p:spPr>
          <a:xfrm>
            <a:off x="2648470" y="977425"/>
            <a:ext cx="1699847" cy="461665"/>
          </a:xfrm>
          <a:prstGeom prst="rect">
            <a:avLst/>
          </a:prstGeom>
          <a:noFill/>
        </p:spPr>
        <p:txBody>
          <a:bodyPr wrap="square">
            <a:spAutoFit/>
          </a:bodyPr>
          <a:lstStyle/>
          <a:p>
            <a:pPr>
              <a:lnSpc>
                <a:spcPct val="150000"/>
              </a:lnSpc>
            </a:pPr>
            <a:r>
              <a:rPr lang="en-US" altLang="ja-JP" sz="1600" b="1" dirty="0" smtClean="0">
                <a:solidFill>
                  <a:srgbClr val="B9F1CD"/>
                </a:solidFill>
                <a:latin typeface="Meiryo" charset="-128"/>
                <a:ea typeface="Meiryo" charset="-128"/>
                <a:cs typeface="Meiryo" charset="-128"/>
              </a:rPr>
              <a:t>20</a:t>
            </a:r>
            <a:r>
              <a:rPr lang="ja-JP" altLang="en-US" sz="1600" b="1" dirty="0" smtClean="0">
                <a:solidFill>
                  <a:srgbClr val="B9F1CD"/>
                </a:solidFill>
                <a:latin typeface="Meiryo" charset="-128"/>
                <a:ea typeface="Meiryo" charset="-128"/>
                <a:cs typeface="Meiryo" charset="-128"/>
              </a:rPr>
              <a:t>代</a:t>
            </a:r>
            <a:r>
              <a:rPr lang="ja-JP" altLang="en-US" sz="1600" b="1" dirty="0" smtClean="0">
                <a:solidFill>
                  <a:srgbClr val="B9F1CD"/>
                </a:solidFill>
                <a:latin typeface="Meiryo" charset="-128"/>
                <a:ea typeface="Meiryo" charset="-128"/>
                <a:cs typeface="Meiryo" charset="-128"/>
              </a:rPr>
              <a:t>・非労働力</a:t>
            </a:r>
            <a:endParaRPr lang="en-US" altLang="ja-JP" sz="1600" b="1" dirty="0" smtClean="0">
              <a:solidFill>
                <a:srgbClr val="B9F1CD"/>
              </a:solidFill>
              <a:latin typeface="Meiryo" charset="-128"/>
              <a:ea typeface="Meiryo" charset="-128"/>
              <a:cs typeface="Meiryo" charset="-128"/>
            </a:endParaRPr>
          </a:p>
        </p:txBody>
      </p:sp>
      <p:sp>
        <p:nvSpPr>
          <p:cNvPr id="18" name="正方形/長方形 17"/>
          <p:cNvSpPr/>
          <p:nvPr/>
        </p:nvSpPr>
        <p:spPr>
          <a:xfrm>
            <a:off x="2648470" y="1411179"/>
            <a:ext cx="1699847" cy="461665"/>
          </a:xfrm>
          <a:prstGeom prst="rect">
            <a:avLst/>
          </a:prstGeom>
          <a:noFill/>
        </p:spPr>
        <p:txBody>
          <a:bodyPr wrap="square">
            <a:spAutoFit/>
          </a:bodyPr>
          <a:lstStyle/>
          <a:p>
            <a:pPr>
              <a:lnSpc>
                <a:spcPct val="150000"/>
              </a:lnSpc>
            </a:pPr>
            <a:r>
              <a:rPr lang="en-US" altLang="ja-JP" sz="1600" b="1" dirty="0" smtClean="0">
                <a:solidFill>
                  <a:srgbClr val="B9F1CD"/>
                </a:solidFill>
                <a:latin typeface="Meiryo" charset="-128"/>
                <a:ea typeface="Meiryo" charset="-128"/>
                <a:cs typeface="Meiryo" charset="-128"/>
              </a:rPr>
              <a:t>30</a:t>
            </a:r>
            <a:r>
              <a:rPr lang="ja-JP" altLang="en-US" sz="1600" b="1" dirty="0" smtClean="0">
                <a:solidFill>
                  <a:srgbClr val="B9F1CD"/>
                </a:solidFill>
                <a:latin typeface="Meiryo" charset="-128"/>
                <a:ea typeface="Meiryo" charset="-128"/>
                <a:cs typeface="Meiryo" charset="-128"/>
              </a:rPr>
              <a:t>代</a:t>
            </a:r>
            <a:r>
              <a:rPr lang="ja-JP" altLang="en-US" sz="1600" b="1" dirty="0" smtClean="0">
                <a:solidFill>
                  <a:srgbClr val="B9F1CD"/>
                </a:solidFill>
                <a:latin typeface="Meiryo" charset="-128"/>
                <a:ea typeface="Meiryo" charset="-128"/>
                <a:cs typeface="Meiryo" charset="-128"/>
              </a:rPr>
              <a:t>・非労働力</a:t>
            </a:r>
            <a:endParaRPr lang="en-US" altLang="ja-JP" sz="1600" b="1" dirty="0" smtClean="0">
              <a:solidFill>
                <a:srgbClr val="B9F1CD"/>
              </a:solidFill>
              <a:latin typeface="Meiryo" charset="-128"/>
              <a:ea typeface="Meiryo" charset="-128"/>
              <a:cs typeface="Meiryo" charset="-128"/>
            </a:endParaRPr>
          </a:p>
        </p:txBody>
      </p:sp>
      <p:sp>
        <p:nvSpPr>
          <p:cNvPr id="19" name="正方形/長方形 18"/>
          <p:cNvSpPr/>
          <p:nvPr/>
        </p:nvSpPr>
        <p:spPr>
          <a:xfrm>
            <a:off x="2648470" y="1856719"/>
            <a:ext cx="1699847" cy="461665"/>
          </a:xfrm>
          <a:prstGeom prst="rect">
            <a:avLst/>
          </a:prstGeom>
          <a:noFill/>
        </p:spPr>
        <p:txBody>
          <a:bodyPr wrap="square">
            <a:spAutoFit/>
          </a:bodyPr>
          <a:lstStyle/>
          <a:p>
            <a:pPr>
              <a:lnSpc>
                <a:spcPct val="150000"/>
              </a:lnSpc>
            </a:pPr>
            <a:r>
              <a:rPr lang="en-US" altLang="ja-JP" sz="1600" b="1" smtClean="0">
                <a:solidFill>
                  <a:srgbClr val="B9F1CD"/>
                </a:solidFill>
                <a:latin typeface="Meiryo" charset="-128"/>
                <a:ea typeface="Meiryo" charset="-128"/>
                <a:cs typeface="Meiryo" charset="-128"/>
              </a:rPr>
              <a:t>40</a:t>
            </a:r>
            <a:r>
              <a:rPr lang="ja-JP" altLang="en-US" sz="1600" b="1" dirty="0" smtClean="0">
                <a:solidFill>
                  <a:srgbClr val="B9F1CD"/>
                </a:solidFill>
                <a:latin typeface="Meiryo" charset="-128"/>
                <a:ea typeface="Meiryo" charset="-128"/>
                <a:cs typeface="Meiryo" charset="-128"/>
              </a:rPr>
              <a:t>代</a:t>
            </a:r>
            <a:r>
              <a:rPr lang="ja-JP" altLang="en-US" sz="1600" b="1" dirty="0" smtClean="0">
                <a:solidFill>
                  <a:srgbClr val="B9F1CD"/>
                </a:solidFill>
                <a:latin typeface="Meiryo" charset="-128"/>
                <a:ea typeface="Meiryo" charset="-128"/>
                <a:cs typeface="Meiryo" charset="-128"/>
              </a:rPr>
              <a:t>・非労働力</a:t>
            </a:r>
            <a:endParaRPr lang="en-US" altLang="ja-JP" sz="1600" b="1" dirty="0" smtClean="0">
              <a:solidFill>
                <a:srgbClr val="B9F1CD"/>
              </a:solidFill>
              <a:latin typeface="Meiryo" charset="-128"/>
              <a:ea typeface="Meiryo" charset="-128"/>
              <a:cs typeface="Meiryo" charset="-128"/>
            </a:endParaRPr>
          </a:p>
        </p:txBody>
      </p:sp>
      <p:sp>
        <p:nvSpPr>
          <p:cNvPr id="20" name="正方形/長方形 19"/>
          <p:cNvSpPr/>
          <p:nvPr/>
        </p:nvSpPr>
        <p:spPr>
          <a:xfrm>
            <a:off x="4452532" y="977425"/>
            <a:ext cx="1514514" cy="461665"/>
          </a:xfrm>
          <a:prstGeom prst="rect">
            <a:avLst/>
          </a:prstGeom>
          <a:noFill/>
        </p:spPr>
        <p:txBody>
          <a:bodyPr wrap="square">
            <a:spAutoFit/>
          </a:bodyPr>
          <a:lstStyle/>
          <a:p>
            <a:pPr>
              <a:lnSpc>
                <a:spcPct val="150000"/>
              </a:lnSpc>
            </a:pPr>
            <a:r>
              <a:rPr lang="en-US" altLang="ja-JP" sz="1600" b="1" dirty="0" smtClean="0">
                <a:solidFill>
                  <a:srgbClr val="B9F1CD"/>
                </a:solidFill>
                <a:latin typeface="Meiryo" charset="-128"/>
                <a:ea typeface="Meiryo" charset="-128"/>
                <a:cs typeface="Meiryo" charset="-128"/>
              </a:rPr>
              <a:t>20</a:t>
            </a:r>
            <a:r>
              <a:rPr lang="ja-JP" altLang="en-US" sz="1600" b="1" dirty="0" smtClean="0">
                <a:solidFill>
                  <a:srgbClr val="B9F1CD"/>
                </a:solidFill>
                <a:latin typeface="Meiryo" charset="-128"/>
                <a:ea typeface="Meiryo" charset="-128"/>
                <a:cs typeface="Meiryo" charset="-128"/>
              </a:rPr>
              <a:t>代</a:t>
            </a:r>
            <a:r>
              <a:rPr lang="ja-JP" altLang="en-US" sz="1600" b="1" dirty="0" smtClean="0">
                <a:solidFill>
                  <a:srgbClr val="B9F1CD"/>
                </a:solidFill>
                <a:latin typeface="Meiryo" charset="-128"/>
                <a:ea typeface="Meiryo" charset="-128"/>
                <a:cs typeface="Meiryo" charset="-128"/>
              </a:rPr>
              <a:t>・</a:t>
            </a:r>
            <a:r>
              <a:rPr lang="ja-JP" altLang="en-US" sz="1600" b="1" dirty="0" smtClean="0">
                <a:solidFill>
                  <a:srgbClr val="B9F1CD"/>
                </a:solidFill>
                <a:latin typeface="Meiryo" charset="-128"/>
                <a:ea typeface="Meiryo" charset="-128"/>
                <a:cs typeface="Meiryo" charset="-128"/>
              </a:rPr>
              <a:t>失業</a:t>
            </a:r>
            <a:endParaRPr lang="en-US" altLang="ja-JP" sz="1600" b="1" dirty="0" smtClean="0">
              <a:solidFill>
                <a:srgbClr val="B9F1CD"/>
              </a:solidFill>
              <a:latin typeface="Meiryo" charset="-128"/>
              <a:ea typeface="Meiryo" charset="-128"/>
              <a:cs typeface="Meiryo" charset="-128"/>
            </a:endParaRPr>
          </a:p>
        </p:txBody>
      </p:sp>
      <p:sp>
        <p:nvSpPr>
          <p:cNvPr id="21" name="正方形/長方形 20"/>
          <p:cNvSpPr/>
          <p:nvPr/>
        </p:nvSpPr>
        <p:spPr>
          <a:xfrm>
            <a:off x="4452532" y="1411179"/>
            <a:ext cx="1514514" cy="461665"/>
          </a:xfrm>
          <a:prstGeom prst="rect">
            <a:avLst/>
          </a:prstGeom>
          <a:noFill/>
        </p:spPr>
        <p:txBody>
          <a:bodyPr wrap="square">
            <a:spAutoFit/>
          </a:bodyPr>
          <a:lstStyle/>
          <a:p>
            <a:pPr>
              <a:lnSpc>
                <a:spcPct val="150000"/>
              </a:lnSpc>
            </a:pPr>
            <a:r>
              <a:rPr lang="en-US" altLang="ja-JP" sz="1600" b="1" dirty="0">
                <a:solidFill>
                  <a:srgbClr val="B9F1CD"/>
                </a:solidFill>
                <a:latin typeface="Meiryo" charset="-128"/>
                <a:ea typeface="Meiryo" charset="-128"/>
                <a:cs typeface="Meiryo" charset="-128"/>
              </a:rPr>
              <a:t>3</a:t>
            </a:r>
            <a:r>
              <a:rPr lang="en-US" altLang="ja-JP" sz="1600" b="1" dirty="0" smtClean="0">
                <a:solidFill>
                  <a:srgbClr val="B9F1CD"/>
                </a:solidFill>
                <a:latin typeface="Meiryo" charset="-128"/>
                <a:ea typeface="Meiryo" charset="-128"/>
                <a:cs typeface="Meiryo" charset="-128"/>
              </a:rPr>
              <a:t>0</a:t>
            </a:r>
            <a:r>
              <a:rPr lang="ja-JP" altLang="en-US" sz="1600" b="1" dirty="0" smtClean="0">
                <a:solidFill>
                  <a:srgbClr val="B9F1CD"/>
                </a:solidFill>
                <a:latin typeface="Meiryo" charset="-128"/>
                <a:ea typeface="Meiryo" charset="-128"/>
                <a:cs typeface="Meiryo" charset="-128"/>
              </a:rPr>
              <a:t>代</a:t>
            </a:r>
            <a:r>
              <a:rPr lang="ja-JP" altLang="en-US" sz="1600" b="1" dirty="0">
                <a:solidFill>
                  <a:srgbClr val="B9F1CD"/>
                </a:solidFill>
                <a:latin typeface="Meiryo" charset="-128"/>
                <a:ea typeface="Meiryo" charset="-128"/>
                <a:cs typeface="Meiryo" charset="-128"/>
              </a:rPr>
              <a:t>・失業</a:t>
            </a:r>
            <a:endParaRPr lang="en-US" altLang="ja-JP" sz="1600" b="1" dirty="0" smtClean="0">
              <a:solidFill>
                <a:srgbClr val="B9F1CD"/>
              </a:solidFill>
              <a:latin typeface="Meiryo" charset="-128"/>
              <a:ea typeface="Meiryo" charset="-128"/>
              <a:cs typeface="Meiryo" charset="-128"/>
            </a:endParaRPr>
          </a:p>
        </p:txBody>
      </p:sp>
      <p:sp>
        <p:nvSpPr>
          <p:cNvPr id="22" name="正方形/長方形 21"/>
          <p:cNvSpPr/>
          <p:nvPr/>
        </p:nvSpPr>
        <p:spPr>
          <a:xfrm>
            <a:off x="4452532" y="1799007"/>
            <a:ext cx="1514514" cy="461665"/>
          </a:xfrm>
          <a:prstGeom prst="rect">
            <a:avLst/>
          </a:prstGeom>
          <a:noFill/>
        </p:spPr>
        <p:txBody>
          <a:bodyPr wrap="square">
            <a:spAutoFit/>
          </a:bodyPr>
          <a:lstStyle/>
          <a:p>
            <a:pPr>
              <a:lnSpc>
                <a:spcPct val="150000"/>
              </a:lnSpc>
            </a:pPr>
            <a:r>
              <a:rPr lang="en-US" altLang="ja-JP" sz="1600" b="1" dirty="0" smtClean="0">
                <a:solidFill>
                  <a:srgbClr val="B9F1CD"/>
                </a:solidFill>
                <a:latin typeface="Meiryo" charset="-128"/>
                <a:ea typeface="Meiryo" charset="-128"/>
                <a:cs typeface="Meiryo" charset="-128"/>
              </a:rPr>
              <a:t>40</a:t>
            </a:r>
            <a:r>
              <a:rPr lang="ja-JP" altLang="en-US" sz="1600" b="1" dirty="0" smtClean="0">
                <a:solidFill>
                  <a:srgbClr val="B9F1CD"/>
                </a:solidFill>
                <a:latin typeface="Meiryo" charset="-128"/>
                <a:ea typeface="Meiryo" charset="-128"/>
                <a:cs typeface="Meiryo" charset="-128"/>
              </a:rPr>
              <a:t>代</a:t>
            </a:r>
            <a:r>
              <a:rPr lang="ja-JP" altLang="en-US" sz="1600" b="1" dirty="0">
                <a:solidFill>
                  <a:srgbClr val="B9F1CD"/>
                </a:solidFill>
                <a:latin typeface="Meiryo" charset="-128"/>
                <a:ea typeface="Meiryo" charset="-128"/>
                <a:cs typeface="Meiryo" charset="-128"/>
              </a:rPr>
              <a:t>・失業</a:t>
            </a:r>
            <a:endParaRPr lang="en-US" altLang="ja-JP" sz="1600" b="1" dirty="0" smtClean="0">
              <a:solidFill>
                <a:srgbClr val="B9F1CD"/>
              </a:solidFill>
              <a:latin typeface="Meiryo" charset="-128"/>
              <a:ea typeface="Meiryo" charset="-128"/>
              <a:cs typeface="Meiryo" charset="-128"/>
            </a:endParaRPr>
          </a:p>
        </p:txBody>
      </p:sp>
      <p:sp>
        <p:nvSpPr>
          <p:cNvPr id="23" name="正方形/長方形 22"/>
          <p:cNvSpPr/>
          <p:nvPr/>
        </p:nvSpPr>
        <p:spPr>
          <a:xfrm>
            <a:off x="3573302" y="3450990"/>
            <a:ext cx="1514514" cy="461665"/>
          </a:xfrm>
          <a:prstGeom prst="rect">
            <a:avLst/>
          </a:prstGeom>
          <a:noFill/>
        </p:spPr>
        <p:txBody>
          <a:bodyPr wrap="square">
            <a:spAutoFit/>
          </a:bodyPr>
          <a:lstStyle/>
          <a:p>
            <a:pPr>
              <a:lnSpc>
                <a:spcPct val="150000"/>
              </a:lnSpc>
            </a:pPr>
            <a:r>
              <a:rPr lang="en-US" altLang="ja-JP" sz="1600" b="1" dirty="0" smtClean="0">
                <a:solidFill>
                  <a:srgbClr val="FFADE5"/>
                </a:solidFill>
                <a:latin typeface="Meiryo" charset="-128"/>
                <a:ea typeface="Meiryo" charset="-128"/>
                <a:cs typeface="Meiryo" charset="-128"/>
              </a:rPr>
              <a:t>20</a:t>
            </a:r>
            <a:r>
              <a:rPr lang="ja-JP" altLang="en-US" sz="1600" b="1" dirty="0" smtClean="0">
                <a:solidFill>
                  <a:srgbClr val="FFADE5"/>
                </a:solidFill>
                <a:latin typeface="Meiryo" charset="-128"/>
                <a:ea typeface="Meiryo" charset="-128"/>
                <a:cs typeface="Meiryo" charset="-128"/>
              </a:rPr>
              <a:t>代・就労</a:t>
            </a:r>
            <a:endParaRPr lang="en-US" altLang="ja-JP" sz="1600" b="1" dirty="0" smtClean="0">
              <a:solidFill>
                <a:srgbClr val="FFADE5"/>
              </a:solidFill>
              <a:latin typeface="Meiryo" charset="-128"/>
              <a:ea typeface="Meiryo" charset="-128"/>
              <a:cs typeface="Meiryo" charset="-128"/>
            </a:endParaRPr>
          </a:p>
        </p:txBody>
      </p:sp>
      <p:sp>
        <p:nvSpPr>
          <p:cNvPr id="24" name="正方形/長方形 23"/>
          <p:cNvSpPr/>
          <p:nvPr/>
        </p:nvSpPr>
        <p:spPr>
          <a:xfrm>
            <a:off x="3573302" y="3884744"/>
            <a:ext cx="1514514" cy="461665"/>
          </a:xfrm>
          <a:prstGeom prst="rect">
            <a:avLst/>
          </a:prstGeom>
          <a:noFill/>
        </p:spPr>
        <p:txBody>
          <a:bodyPr wrap="square">
            <a:spAutoFit/>
          </a:bodyPr>
          <a:lstStyle/>
          <a:p>
            <a:pPr>
              <a:lnSpc>
                <a:spcPct val="150000"/>
              </a:lnSpc>
            </a:pPr>
            <a:r>
              <a:rPr lang="en-US" altLang="ja-JP" sz="1600" b="1" dirty="0">
                <a:solidFill>
                  <a:srgbClr val="FFADE5"/>
                </a:solidFill>
                <a:latin typeface="Meiryo" charset="-128"/>
                <a:ea typeface="Meiryo" charset="-128"/>
                <a:cs typeface="Meiryo" charset="-128"/>
              </a:rPr>
              <a:t>3</a:t>
            </a:r>
            <a:r>
              <a:rPr lang="en-US" altLang="ja-JP" sz="1600" b="1" smtClean="0">
                <a:solidFill>
                  <a:srgbClr val="FFADE5"/>
                </a:solidFill>
                <a:latin typeface="Meiryo" charset="-128"/>
                <a:ea typeface="Meiryo" charset="-128"/>
                <a:cs typeface="Meiryo" charset="-128"/>
              </a:rPr>
              <a:t>0</a:t>
            </a:r>
            <a:r>
              <a:rPr lang="ja-JP" altLang="en-US" sz="1600" b="1" dirty="0" smtClean="0">
                <a:solidFill>
                  <a:srgbClr val="FFADE5"/>
                </a:solidFill>
                <a:latin typeface="Meiryo" charset="-128"/>
                <a:ea typeface="Meiryo" charset="-128"/>
                <a:cs typeface="Meiryo" charset="-128"/>
              </a:rPr>
              <a:t>代・就労</a:t>
            </a:r>
            <a:endParaRPr lang="en-US" altLang="ja-JP" sz="1600" b="1" dirty="0" smtClean="0">
              <a:solidFill>
                <a:srgbClr val="FFADE5"/>
              </a:solidFill>
              <a:latin typeface="Meiryo" charset="-128"/>
              <a:ea typeface="Meiryo" charset="-128"/>
              <a:cs typeface="Meiryo" charset="-128"/>
            </a:endParaRPr>
          </a:p>
        </p:txBody>
      </p:sp>
      <p:sp>
        <p:nvSpPr>
          <p:cNvPr id="25" name="正方形/長方形 24"/>
          <p:cNvSpPr/>
          <p:nvPr/>
        </p:nvSpPr>
        <p:spPr>
          <a:xfrm>
            <a:off x="3573302" y="4272572"/>
            <a:ext cx="1514514" cy="461665"/>
          </a:xfrm>
          <a:prstGeom prst="rect">
            <a:avLst/>
          </a:prstGeom>
          <a:noFill/>
        </p:spPr>
        <p:txBody>
          <a:bodyPr wrap="square">
            <a:spAutoFit/>
          </a:bodyPr>
          <a:lstStyle/>
          <a:p>
            <a:pPr>
              <a:lnSpc>
                <a:spcPct val="150000"/>
              </a:lnSpc>
            </a:pPr>
            <a:r>
              <a:rPr lang="en-US" altLang="ja-JP" sz="1600" b="1" dirty="0" smtClean="0">
                <a:solidFill>
                  <a:srgbClr val="FFADE5"/>
                </a:solidFill>
                <a:latin typeface="Meiryo" charset="-128"/>
                <a:ea typeface="Meiryo" charset="-128"/>
                <a:cs typeface="Meiryo" charset="-128"/>
              </a:rPr>
              <a:t>40</a:t>
            </a:r>
            <a:r>
              <a:rPr lang="ja-JP" altLang="en-US" sz="1600" b="1" dirty="0" smtClean="0">
                <a:solidFill>
                  <a:srgbClr val="FFADE5"/>
                </a:solidFill>
                <a:latin typeface="Meiryo" charset="-128"/>
                <a:ea typeface="Meiryo" charset="-128"/>
                <a:cs typeface="Meiryo" charset="-128"/>
              </a:rPr>
              <a:t>代・就労</a:t>
            </a:r>
            <a:endParaRPr lang="en-US" altLang="ja-JP" sz="1600" b="1" dirty="0" smtClean="0">
              <a:solidFill>
                <a:srgbClr val="FFADE5"/>
              </a:solidFill>
              <a:latin typeface="Meiryo" charset="-128"/>
              <a:ea typeface="Meiryo" charset="-128"/>
              <a:cs typeface="Meiryo" charset="-128"/>
            </a:endParaRPr>
          </a:p>
        </p:txBody>
      </p:sp>
      <p:sp>
        <p:nvSpPr>
          <p:cNvPr id="26" name="正方形/長方形 25"/>
          <p:cNvSpPr/>
          <p:nvPr/>
        </p:nvSpPr>
        <p:spPr>
          <a:xfrm>
            <a:off x="5215824" y="3450990"/>
            <a:ext cx="1699847" cy="461665"/>
          </a:xfrm>
          <a:prstGeom prst="rect">
            <a:avLst/>
          </a:prstGeom>
          <a:noFill/>
        </p:spPr>
        <p:txBody>
          <a:bodyPr wrap="square">
            <a:spAutoFit/>
          </a:bodyPr>
          <a:lstStyle/>
          <a:p>
            <a:pPr>
              <a:lnSpc>
                <a:spcPct val="150000"/>
              </a:lnSpc>
            </a:pPr>
            <a:r>
              <a:rPr lang="en-US" altLang="ja-JP" sz="1600" b="1" dirty="0" smtClean="0">
                <a:solidFill>
                  <a:srgbClr val="FFADE5"/>
                </a:solidFill>
                <a:latin typeface="Meiryo" charset="-128"/>
                <a:ea typeface="Meiryo" charset="-128"/>
                <a:cs typeface="Meiryo" charset="-128"/>
              </a:rPr>
              <a:t>20</a:t>
            </a:r>
            <a:r>
              <a:rPr lang="ja-JP" altLang="en-US" sz="1600" b="1" dirty="0" smtClean="0">
                <a:solidFill>
                  <a:srgbClr val="FFADE5"/>
                </a:solidFill>
                <a:latin typeface="Meiryo" charset="-128"/>
                <a:ea typeface="Meiryo" charset="-128"/>
                <a:cs typeface="Meiryo" charset="-128"/>
              </a:rPr>
              <a:t>代</a:t>
            </a:r>
            <a:r>
              <a:rPr lang="ja-JP" altLang="en-US" sz="1600" b="1" dirty="0" smtClean="0">
                <a:solidFill>
                  <a:srgbClr val="FFADE5"/>
                </a:solidFill>
                <a:latin typeface="Meiryo" charset="-128"/>
                <a:ea typeface="Meiryo" charset="-128"/>
                <a:cs typeface="Meiryo" charset="-128"/>
              </a:rPr>
              <a:t>・非労働力</a:t>
            </a:r>
            <a:endParaRPr lang="en-US" altLang="ja-JP" sz="1600" b="1" dirty="0" smtClean="0">
              <a:solidFill>
                <a:srgbClr val="FFADE5"/>
              </a:solidFill>
              <a:latin typeface="Meiryo" charset="-128"/>
              <a:ea typeface="Meiryo" charset="-128"/>
              <a:cs typeface="Meiryo" charset="-128"/>
            </a:endParaRPr>
          </a:p>
        </p:txBody>
      </p:sp>
      <p:sp>
        <p:nvSpPr>
          <p:cNvPr id="27" name="正方形/長方形 26"/>
          <p:cNvSpPr/>
          <p:nvPr/>
        </p:nvSpPr>
        <p:spPr>
          <a:xfrm>
            <a:off x="5215824" y="3884744"/>
            <a:ext cx="1699847" cy="461665"/>
          </a:xfrm>
          <a:prstGeom prst="rect">
            <a:avLst/>
          </a:prstGeom>
          <a:noFill/>
        </p:spPr>
        <p:txBody>
          <a:bodyPr wrap="square">
            <a:spAutoFit/>
          </a:bodyPr>
          <a:lstStyle/>
          <a:p>
            <a:pPr>
              <a:lnSpc>
                <a:spcPct val="150000"/>
              </a:lnSpc>
            </a:pPr>
            <a:r>
              <a:rPr lang="en-US" altLang="ja-JP" sz="1600" b="1" dirty="0" smtClean="0">
                <a:solidFill>
                  <a:srgbClr val="FFADE5"/>
                </a:solidFill>
                <a:latin typeface="Meiryo" charset="-128"/>
                <a:ea typeface="Meiryo" charset="-128"/>
                <a:cs typeface="Meiryo" charset="-128"/>
              </a:rPr>
              <a:t>30</a:t>
            </a:r>
            <a:r>
              <a:rPr lang="ja-JP" altLang="en-US" sz="1600" b="1" dirty="0" smtClean="0">
                <a:solidFill>
                  <a:srgbClr val="FFADE5"/>
                </a:solidFill>
                <a:latin typeface="Meiryo" charset="-128"/>
                <a:ea typeface="Meiryo" charset="-128"/>
                <a:cs typeface="Meiryo" charset="-128"/>
              </a:rPr>
              <a:t>代</a:t>
            </a:r>
            <a:r>
              <a:rPr lang="ja-JP" altLang="en-US" sz="1600" b="1" dirty="0" smtClean="0">
                <a:solidFill>
                  <a:srgbClr val="FFADE5"/>
                </a:solidFill>
                <a:latin typeface="Meiryo" charset="-128"/>
                <a:ea typeface="Meiryo" charset="-128"/>
                <a:cs typeface="Meiryo" charset="-128"/>
              </a:rPr>
              <a:t>・非労働力</a:t>
            </a:r>
            <a:endParaRPr lang="en-US" altLang="ja-JP" sz="1600" b="1" dirty="0" smtClean="0">
              <a:solidFill>
                <a:srgbClr val="FFADE5"/>
              </a:solidFill>
              <a:latin typeface="Meiryo" charset="-128"/>
              <a:ea typeface="Meiryo" charset="-128"/>
              <a:cs typeface="Meiryo" charset="-128"/>
            </a:endParaRPr>
          </a:p>
        </p:txBody>
      </p:sp>
      <p:sp>
        <p:nvSpPr>
          <p:cNvPr id="28" name="正方形/長方形 27"/>
          <p:cNvSpPr/>
          <p:nvPr/>
        </p:nvSpPr>
        <p:spPr>
          <a:xfrm>
            <a:off x="5215824" y="4330284"/>
            <a:ext cx="1699847" cy="461665"/>
          </a:xfrm>
          <a:prstGeom prst="rect">
            <a:avLst/>
          </a:prstGeom>
          <a:noFill/>
        </p:spPr>
        <p:txBody>
          <a:bodyPr wrap="square">
            <a:spAutoFit/>
          </a:bodyPr>
          <a:lstStyle/>
          <a:p>
            <a:pPr>
              <a:lnSpc>
                <a:spcPct val="150000"/>
              </a:lnSpc>
            </a:pPr>
            <a:r>
              <a:rPr lang="en-US" altLang="ja-JP" sz="1600" b="1" smtClean="0">
                <a:solidFill>
                  <a:srgbClr val="FFADE5"/>
                </a:solidFill>
                <a:latin typeface="Meiryo" charset="-128"/>
                <a:ea typeface="Meiryo" charset="-128"/>
                <a:cs typeface="Meiryo" charset="-128"/>
              </a:rPr>
              <a:t>40</a:t>
            </a:r>
            <a:r>
              <a:rPr lang="ja-JP" altLang="en-US" sz="1600" b="1" dirty="0" smtClean="0">
                <a:solidFill>
                  <a:srgbClr val="FFADE5"/>
                </a:solidFill>
                <a:latin typeface="Meiryo" charset="-128"/>
                <a:ea typeface="Meiryo" charset="-128"/>
                <a:cs typeface="Meiryo" charset="-128"/>
              </a:rPr>
              <a:t>代</a:t>
            </a:r>
            <a:r>
              <a:rPr lang="ja-JP" altLang="en-US" sz="1600" b="1" dirty="0" smtClean="0">
                <a:solidFill>
                  <a:srgbClr val="FFADE5"/>
                </a:solidFill>
                <a:latin typeface="Meiryo" charset="-128"/>
                <a:ea typeface="Meiryo" charset="-128"/>
                <a:cs typeface="Meiryo" charset="-128"/>
              </a:rPr>
              <a:t>・非労働力</a:t>
            </a:r>
            <a:endParaRPr lang="en-US" altLang="ja-JP" sz="1600" b="1" dirty="0" smtClean="0">
              <a:solidFill>
                <a:srgbClr val="FFADE5"/>
              </a:solidFill>
              <a:latin typeface="Meiryo" charset="-128"/>
              <a:ea typeface="Meiryo" charset="-128"/>
              <a:cs typeface="Meiryo" charset="-128"/>
            </a:endParaRPr>
          </a:p>
        </p:txBody>
      </p:sp>
      <p:sp>
        <p:nvSpPr>
          <p:cNvPr id="29" name="正方形/長方形 28"/>
          <p:cNvSpPr/>
          <p:nvPr/>
        </p:nvSpPr>
        <p:spPr>
          <a:xfrm>
            <a:off x="7019886" y="3450990"/>
            <a:ext cx="1514514" cy="461665"/>
          </a:xfrm>
          <a:prstGeom prst="rect">
            <a:avLst/>
          </a:prstGeom>
          <a:noFill/>
        </p:spPr>
        <p:txBody>
          <a:bodyPr wrap="square">
            <a:spAutoFit/>
          </a:bodyPr>
          <a:lstStyle/>
          <a:p>
            <a:pPr>
              <a:lnSpc>
                <a:spcPct val="150000"/>
              </a:lnSpc>
            </a:pPr>
            <a:r>
              <a:rPr lang="en-US" altLang="ja-JP" sz="1600" b="1" dirty="0" smtClean="0">
                <a:solidFill>
                  <a:srgbClr val="FFADE5"/>
                </a:solidFill>
                <a:latin typeface="Meiryo" charset="-128"/>
                <a:ea typeface="Meiryo" charset="-128"/>
                <a:cs typeface="Meiryo" charset="-128"/>
              </a:rPr>
              <a:t>20</a:t>
            </a:r>
            <a:r>
              <a:rPr lang="ja-JP" altLang="en-US" sz="1600" b="1" dirty="0" smtClean="0">
                <a:solidFill>
                  <a:srgbClr val="FFADE5"/>
                </a:solidFill>
                <a:latin typeface="Meiryo" charset="-128"/>
                <a:ea typeface="Meiryo" charset="-128"/>
                <a:cs typeface="Meiryo" charset="-128"/>
              </a:rPr>
              <a:t>代</a:t>
            </a:r>
            <a:r>
              <a:rPr lang="ja-JP" altLang="en-US" sz="1600" b="1" dirty="0" smtClean="0">
                <a:solidFill>
                  <a:srgbClr val="FFADE5"/>
                </a:solidFill>
                <a:latin typeface="Meiryo" charset="-128"/>
                <a:ea typeface="Meiryo" charset="-128"/>
                <a:cs typeface="Meiryo" charset="-128"/>
              </a:rPr>
              <a:t>・</a:t>
            </a:r>
            <a:r>
              <a:rPr lang="ja-JP" altLang="en-US" sz="1600" b="1" dirty="0" smtClean="0">
                <a:solidFill>
                  <a:srgbClr val="FFADE5"/>
                </a:solidFill>
                <a:latin typeface="Meiryo" charset="-128"/>
                <a:ea typeface="Meiryo" charset="-128"/>
                <a:cs typeface="Meiryo" charset="-128"/>
              </a:rPr>
              <a:t>失業</a:t>
            </a:r>
            <a:endParaRPr lang="en-US" altLang="ja-JP" sz="1600" b="1" dirty="0" smtClean="0">
              <a:solidFill>
                <a:srgbClr val="FFADE5"/>
              </a:solidFill>
              <a:latin typeface="Meiryo" charset="-128"/>
              <a:ea typeface="Meiryo" charset="-128"/>
              <a:cs typeface="Meiryo" charset="-128"/>
            </a:endParaRPr>
          </a:p>
        </p:txBody>
      </p:sp>
      <p:sp>
        <p:nvSpPr>
          <p:cNvPr id="30" name="正方形/長方形 29"/>
          <p:cNvSpPr/>
          <p:nvPr/>
        </p:nvSpPr>
        <p:spPr>
          <a:xfrm>
            <a:off x="7019886" y="3884744"/>
            <a:ext cx="1514514" cy="461665"/>
          </a:xfrm>
          <a:prstGeom prst="rect">
            <a:avLst/>
          </a:prstGeom>
          <a:noFill/>
        </p:spPr>
        <p:txBody>
          <a:bodyPr wrap="square">
            <a:spAutoFit/>
          </a:bodyPr>
          <a:lstStyle/>
          <a:p>
            <a:pPr>
              <a:lnSpc>
                <a:spcPct val="150000"/>
              </a:lnSpc>
            </a:pPr>
            <a:r>
              <a:rPr lang="en-US" altLang="ja-JP" sz="1600" b="1" dirty="0">
                <a:solidFill>
                  <a:srgbClr val="FFADE5"/>
                </a:solidFill>
                <a:latin typeface="Meiryo" charset="-128"/>
                <a:ea typeface="Meiryo" charset="-128"/>
                <a:cs typeface="Meiryo" charset="-128"/>
              </a:rPr>
              <a:t>3</a:t>
            </a:r>
            <a:r>
              <a:rPr lang="en-US" altLang="ja-JP" sz="1600" b="1" dirty="0" smtClean="0">
                <a:solidFill>
                  <a:srgbClr val="FFADE5"/>
                </a:solidFill>
                <a:latin typeface="Meiryo" charset="-128"/>
                <a:ea typeface="Meiryo" charset="-128"/>
                <a:cs typeface="Meiryo" charset="-128"/>
              </a:rPr>
              <a:t>0</a:t>
            </a:r>
            <a:r>
              <a:rPr lang="ja-JP" altLang="en-US" sz="1600" b="1" dirty="0" smtClean="0">
                <a:solidFill>
                  <a:srgbClr val="FFADE5"/>
                </a:solidFill>
                <a:latin typeface="Meiryo" charset="-128"/>
                <a:ea typeface="Meiryo" charset="-128"/>
                <a:cs typeface="Meiryo" charset="-128"/>
              </a:rPr>
              <a:t>代</a:t>
            </a:r>
            <a:r>
              <a:rPr lang="ja-JP" altLang="en-US" sz="1600" b="1" dirty="0">
                <a:solidFill>
                  <a:srgbClr val="FFADE5"/>
                </a:solidFill>
                <a:latin typeface="Meiryo" charset="-128"/>
                <a:ea typeface="Meiryo" charset="-128"/>
                <a:cs typeface="Meiryo" charset="-128"/>
              </a:rPr>
              <a:t>・失業</a:t>
            </a:r>
            <a:endParaRPr lang="en-US" altLang="ja-JP" sz="1600" b="1" dirty="0" smtClean="0">
              <a:solidFill>
                <a:srgbClr val="FFADE5"/>
              </a:solidFill>
              <a:latin typeface="Meiryo" charset="-128"/>
              <a:ea typeface="Meiryo" charset="-128"/>
              <a:cs typeface="Meiryo" charset="-128"/>
            </a:endParaRPr>
          </a:p>
        </p:txBody>
      </p:sp>
      <p:sp>
        <p:nvSpPr>
          <p:cNvPr id="31" name="正方形/長方形 30"/>
          <p:cNvSpPr/>
          <p:nvPr/>
        </p:nvSpPr>
        <p:spPr>
          <a:xfrm>
            <a:off x="7019886" y="4272572"/>
            <a:ext cx="1514514" cy="461665"/>
          </a:xfrm>
          <a:prstGeom prst="rect">
            <a:avLst/>
          </a:prstGeom>
          <a:noFill/>
        </p:spPr>
        <p:txBody>
          <a:bodyPr wrap="square">
            <a:spAutoFit/>
          </a:bodyPr>
          <a:lstStyle/>
          <a:p>
            <a:pPr>
              <a:lnSpc>
                <a:spcPct val="150000"/>
              </a:lnSpc>
            </a:pPr>
            <a:r>
              <a:rPr lang="en-US" altLang="ja-JP" sz="1600" b="1" dirty="0" smtClean="0">
                <a:solidFill>
                  <a:srgbClr val="FFADE5"/>
                </a:solidFill>
                <a:latin typeface="Meiryo" charset="-128"/>
                <a:ea typeface="Meiryo" charset="-128"/>
                <a:cs typeface="Meiryo" charset="-128"/>
              </a:rPr>
              <a:t>40</a:t>
            </a:r>
            <a:r>
              <a:rPr lang="ja-JP" altLang="en-US" sz="1600" b="1" dirty="0" smtClean="0">
                <a:solidFill>
                  <a:srgbClr val="FFADE5"/>
                </a:solidFill>
                <a:latin typeface="Meiryo" charset="-128"/>
                <a:ea typeface="Meiryo" charset="-128"/>
                <a:cs typeface="Meiryo" charset="-128"/>
              </a:rPr>
              <a:t>代</a:t>
            </a:r>
            <a:r>
              <a:rPr lang="ja-JP" altLang="en-US" sz="1600" b="1" dirty="0">
                <a:solidFill>
                  <a:srgbClr val="FFADE5"/>
                </a:solidFill>
                <a:latin typeface="Meiryo" charset="-128"/>
                <a:ea typeface="Meiryo" charset="-128"/>
                <a:cs typeface="Meiryo" charset="-128"/>
              </a:rPr>
              <a:t>・失業</a:t>
            </a:r>
            <a:endParaRPr lang="en-US" altLang="ja-JP" sz="1600" b="1" dirty="0" smtClean="0">
              <a:solidFill>
                <a:srgbClr val="FFADE5"/>
              </a:solidFill>
              <a:latin typeface="Meiryo" charset="-128"/>
              <a:ea typeface="Meiryo" charset="-128"/>
              <a:cs typeface="Meiryo" charset="-128"/>
            </a:endParaRPr>
          </a:p>
        </p:txBody>
      </p:sp>
    </p:spTree>
    <p:extLst>
      <p:ext uri="{BB962C8B-B14F-4D97-AF65-F5344CB8AC3E}">
        <p14:creationId xmlns:p14="http://schemas.microsoft.com/office/powerpoint/2010/main" val="12125112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1" y="4271571"/>
            <a:ext cx="9143999"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次は、</a:t>
            </a:r>
            <a:r>
              <a:rPr lang="en-US" altLang="ja-JP" sz="2000" dirty="0" smtClean="0">
                <a:latin typeface="Meiryo" charset="-128"/>
                <a:ea typeface="Meiryo" charset="-128"/>
                <a:cs typeface="Meiryo" charset="-128"/>
              </a:rPr>
              <a:t>Watson</a:t>
            </a:r>
            <a:r>
              <a:rPr lang="ja-JP" altLang="en-US" sz="2000" dirty="0" smtClean="0">
                <a:latin typeface="Meiryo" charset="-128"/>
                <a:ea typeface="Meiryo" charset="-128"/>
                <a:cs typeface="Meiryo" charset="-128"/>
              </a:rPr>
              <a:t>に質問をしながら解析する方法を試してみましょう。</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現在、作業中のタブ</a:t>
            </a:r>
            <a:r>
              <a:rPr lang="ja-JP" altLang="en-US" sz="2000" dirty="0" smtClean="0">
                <a:latin typeface="Meiryo" charset="-128"/>
                <a:ea typeface="Meiryo" charset="-128"/>
                <a:cs typeface="Meiryo" charset="-128"/>
              </a:rPr>
              <a:t>の右隣の「➕」をクリック</a:t>
            </a:r>
            <a:r>
              <a:rPr lang="ja-JP" altLang="en-US" sz="2000" dirty="0" smtClean="0">
                <a:latin typeface="Meiryo" charset="-128"/>
                <a:ea typeface="Meiryo" charset="-128"/>
                <a:cs typeface="Meiryo" charset="-128"/>
              </a:rPr>
              <a:t>し、新しいタブを開いて</a:t>
            </a:r>
            <a:r>
              <a:rPr lang="ja-JP" altLang="en-US" sz="2000" dirty="0" smtClean="0">
                <a:latin typeface="Meiryo" charset="-128"/>
                <a:ea typeface="Meiryo" charset="-128"/>
                <a:cs typeface="Meiryo" charset="-128"/>
              </a:rPr>
              <a:t>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endParaRPr lang="en-US" altLang="ja-JP" sz="2000" dirty="0" smtClean="0">
              <a:latin typeface="Meiryo" charset="-128"/>
              <a:ea typeface="Meiryo" charset="-128"/>
              <a:cs typeface="Meiryo" charset="-128"/>
            </a:endParaRPr>
          </a:p>
        </p:txBody>
      </p:sp>
      <p:sp>
        <p:nvSpPr>
          <p:cNvPr id="7" name="正方形/長方形 6"/>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pic>
        <p:nvPicPr>
          <p:cNvPr id="2" name="図 1"/>
          <p:cNvPicPr>
            <a:picLocks noChangeAspect="1"/>
          </p:cNvPicPr>
          <p:nvPr/>
        </p:nvPicPr>
        <p:blipFill rotWithShape="1">
          <a:blip r:embed="rId3"/>
          <a:srcRect r="1260" b="51528"/>
          <a:stretch/>
        </p:blipFill>
        <p:spPr>
          <a:xfrm>
            <a:off x="741990" y="991043"/>
            <a:ext cx="7651733" cy="2701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円/楕円 7"/>
          <p:cNvSpPr/>
          <p:nvPr/>
        </p:nvSpPr>
        <p:spPr>
          <a:xfrm>
            <a:off x="6178485" y="1569845"/>
            <a:ext cx="585731" cy="35192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9893998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pic>
        <p:nvPicPr>
          <p:cNvPr id="7" name="図 6"/>
          <p:cNvPicPr>
            <a:picLocks noChangeAspect="1"/>
          </p:cNvPicPr>
          <p:nvPr/>
        </p:nvPicPr>
        <p:blipFill rotWithShape="1">
          <a:blip r:embed="rId3"/>
          <a:srcRect r="1338" b="30213"/>
          <a:stretch/>
        </p:blipFill>
        <p:spPr>
          <a:xfrm>
            <a:off x="576420" y="731406"/>
            <a:ext cx="7780142" cy="29379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円/楕円 11"/>
          <p:cNvSpPr/>
          <p:nvPr/>
        </p:nvSpPr>
        <p:spPr>
          <a:xfrm>
            <a:off x="891376" y="1261737"/>
            <a:ext cx="2402809" cy="7743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176270" y="3895009"/>
            <a:ext cx="8967730"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solidFill>
                  <a:schemeClr val="bg1">
                    <a:lumMod val="50000"/>
                  </a:schemeClr>
                </a:solidFill>
                <a:latin typeface="Meiryo" charset="-128"/>
                <a:ea typeface="Meiryo" charset="-128"/>
                <a:cs typeface="Meiryo" charset="-128"/>
              </a:rPr>
              <a:t>「</a:t>
            </a:r>
            <a:r>
              <a:rPr lang="en-US" altLang="ja-JP" sz="2000" dirty="0" smtClean="0">
                <a:solidFill>
                  <a:schemeClr val="bg1">
                    <a:lumMod val="50000"/>
                  </a:schemeClr>
                </a:solidFill>
                <a:latin typeface="Meiryo" charset="-128"/>
                <a:ea typeface="Meiryo" charset="-128"/>
                <a:cs typeface="Meiryo" charset="-128"/>
              </a:rPr>
              <a:t>Ask a question about your data</a:t>
            </a:r>
            <a:r>
              <a:rPr lang="ja-JP" altLang="en-US" sz="2000" dirty="0" smtClean="0">
                <a:solidFill>
                  <a:schemeClr val="bg1">
                    <a:lumMod val="50000"/>
                  </a:schemeClr>
                </a:solidFill>
                <a:latin typeface="Meiryo" charset="-128"/>
                <a:ea typeface="Meiryo" charset="-128"/>
                <a:cs typeface="Meiryo" charset="-128"/>
              </a:rPr>
              <a:t>」</a:t>
            </a:r>
            <a:r>
              <a:rPr lang="ja-JP" altLang="en-US" sz="2000" dirty="0" smtClean="0">
                <a:latin typeface="Meiryo" charset="-128"/>
                <a:ea typeface="Meiryo" charset="-128"/>
                <a:cs typeface="Meiryo" charset="-128"/>
              </a:rPr>
              <a:t>の欄に質問を入力します。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en-US" altLang="ja-JP" sz="2000" dirty="0" smtClean="0">
                <a:latin typeface="Meiryo" charset="-128"/>
                <a:ea typeface="Meiryo" charset="-128"/>
                <a:cs typeface="Meiryo" charset="-128"/>
              </a:rPr>
              <a:t>Watson</a:t>
            </a:r>
            <a:r>
              <a:rPr lang="ja-JP" altLang="en-US" sz="2000" dirty="0" smtClean="0">
                <a:latin typeface="Meiryo" charset="-128"/>
                <a:ea typeface="Meiryo" charset="-128"/>
                <a:cs typeface="Meiryo" charset="-128"/>
              </a:rPr>
              <a:t>は現在のところ英語しか分かりません。</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What drives weekly earnings? </a:t>
            </a:r>
            <a:r>
              <a:rPr lang="ja-JP" altLang="en-US" sz="2000" dirty="0" smtClean="0">
                <a:latin typeface="Meiryo" charset="-128"/>
                <a:ea typeface="Meiryo" charset="-128"/>
                <a:cs typeface="Meiryo" charset="-128"/>
              </a:rPr>
              <a:t>（収入はどのような要素で決まりますか）」と入力</a:t>
            </a:r>
            <a:r>
              <a:rPr lang="ja-JP" altLang="en-US" sz="2000" dirty="0" smtClean="0">
                <a:latin typeface="Meiryo" charset="-128"/>
                <a:ea typeface="Meiryo" charset="-128"/>
                <a:cs typeface="Meiryo" charset="-128"/>
              </a:rPr>
              <a:t>し、エンターを押してください。</a:t>
            </a:r>
            <a:endParaRPr lang="en-US" altLang="ja-JP" sz="2000" dirty="0" smtClean="0">
              <a:latin typeface="Meiryo" charset="-128"/>
              <a:ea typeface="Meiryo" charset="-128"/>
              <a:cs typeface="Meiryo" charset="-128"/>
            </a:endParaRPr>
          </a:p>
        </p:txBody>
      </p:sp>
    </p:spTree>
    <p:extLst>
      <p:ext uri="{BB962C8B-B14F-4D97-AF65-F5344CB8AC3E}">
        <p14:creationId xmlns:p14="http://schemas.microsoft.com/office/powerpoint/2010/main" val="7039657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12" name="円/楕円 11"/>
          <p:cNvSpPr/>
          <p:nvPr/>
        </p:nvSpPr>
        <p:spPr>
          <a:xfrm>
            <a:off x="891376" y="1250014"/>
            <a:ext cx="2402809" cy="7743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正方形/長方形 7"/>
          <p:cNvSpPr/>
          <p:nvPr/>
        </p:nvSpPr>
        <p:spPr>
          <a:xfrm>
            <a:off x="176270" y="4665597"/>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いくつかヒントが示されました</a:t>
            </a:r>
            <a:r>
              <a:rPr lang="ja-JP" altLang="en-US" sz="2000" dirty="0" smtClean="0">
                <a:latin typeface="Meiryo" charset="-128"/>
                <a:ea typeface="Meiryo" charset="-128"/>
                <a:cs typeface="Meiryo" charset="-128"/>
              </a:rPr>
              <a:t>。</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en-US" altLang="ja-JP" sz="2000" dirty="0" smtClean="0">
                <a:latin typeface="Meiryo" charset="-128"/>
                <a:ea typeface="Meiryo" charset="-128"/>
                <a:cs typeface="Meiryo" charset="-128"/>
              </a:rPr>
              <a:t>Watson</a:t>
            </a:r>
            <a:r>
              <a:rPr lang="ja-JP" altLang="en-US" sz="2000" dirty="0" smtClean="0">
                <a:latin typeface="Meiryo" charset="-128"/>
                <a:ea typeface="Meiryo" charset="-128"/>
                <a:cs typeface="Meiryo" charset="-128"/>
              </a:rPr>
              <a:t>は、候補の中から関連の強そうなもの</a:t>
            </a:r>
            <a:r>
              <a:rPr lang="ja-JP" altLang="en-US" sz="2000" dirty="0" smtClean="0">
                <a:latin typeface="Meiryo" charset="-128"/>
                <a:ea typeface="Meiryo" charset="-128"/>
                <a:cs typeface="Meiryo" charset="-128"/>
              </a:rPr>
              <a:t>から順に</a:t>
            </a:r>
            <a:r>
              <a:rPr lang="ja-JP" altLang="en-US" sz="2000" dirty="0" smtClean="0">
                <a:latin typeface="Meiryo" charset="-128"/>
                <a:ea typeface="Meiryo" charset="-128"/>
                <a:cs typeface="Meiryo" charset="-128"/>
              </a:rPr>
              <a:t>濃い色を付けて、示します。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いちばん最初に示された「</a:t>
            </a:r>
            <a:r>
              <a:rPr lang="en-US" altLang="ja-JP" sz="2000" dirty="0" smtClean="0">
                <a:latin typeface="Meiryo" charset="-128"/>
                <a:ea typeface="Meiryo" charset="-128"/>
                <a:cs typeface="Meiryo" charset="-128"/>
              </a:rPr>
              <a:t>What drives weekly earnings?</a:t>
            </a:r>
            <a:r>
              <a:rPr lang="ja-JP" altLang="en-US" sz="2000" dirty="0" smtClean="0">
                <a:latin typeface="Meiryo" charset="-128"/>
                <a:ea typeface="Meiryo" charset="-128"/>
                <a:cs typeface="Meiryo" charset="-128"/>
              </a:rPr>
              <a:t>」は、そのものズバリです。こちらを</a:t>
            </a:r>
            <a:r>
              <a:rPr lang="ja-JP" altLang="en-US" sz="2000" dirty="0" smtClean="0">
                <a:latin typeface="Meiryo" charset="-128"/>
                <a:ea typeface="Meiryo" charset="-128"/>
                <a:cs typeface="Meiryo" charset="-128"/>
              </a:rPr>
              <a:t>クリックしてみてください。</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3"/>
          <a:stretch>
            <a:fillRect/>
          </a:stretch>
        </p:blipFill>
        <p:spPr>
          <a:xfrm>
            <a:off x="844906" y="721216"/>
            <a:ext cx="6893169" cy="38173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円/楕円 8"/>
          <p:cNvSpPr/>
          <p:nvPr/>
        </p:nvSpPr>
        <p:spPr>
          <a:xfrm>
            <a:off x="715530" y="2407933"/>
            <a:ext cx="2402809" cy="7743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871271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176270" y="4665597"/>
            <a:ext cx="8967730" cy="14773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Weekly Earnings</a:t>
            </a:r>
            <a:r>
              <a:rPr lang="ja-JP" altLang="en-US" sz="2000" dirty="0" smtClean="0">
                <a:latin typeface="Meiryo" charset="-128"/>
                <a:ea typeface="Meiryo" charset="-128"/>
                <a:cs typeface="Meiryo" charset="-128"/>
              </a:rPr>
              <a:t>（週当り収入）</a:t>
            </a:r>
            <a:r>
              <a:rPr lang="ja-JP" altLang="en-US"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が中心となった渦巻き型チャートと、「</a:t>
            </a:r>
            <a:r>
              <a:rPr lang="en-US" altLang="ja-JP" sz="2000" dirty="0" smtClean="0">
                <a:latin typeface="Meiryo" charset="-128"/>
                <a:ea typeface="Meiryo" charset="-128"/>
                <a:cs typeface="Meiryo" charset="-128"/>
              </a:rPr>
              <a:t>Drivers</a:t>
            </a:r>
            <a:r>
              <a:rPr lang="ja-JP" altLang="en-US" sz="2000" dirty="0" smtClean="0">
                <a:latin typeface="Meiryo" charset="-128"/>
                <a:ea typeface="Meiryo" charset="-128"/>
                <a:cs typeface="Meiryo" charset="-128"/>
              </a:rPr>
              <a:t>（要因）」リストが表示されました。</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渦巻きの中心に近いほど、「週当り収入」に強い関連性を持ちます。</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rotWithShape="1">
          <a:blip r:embed="rId3"/>
          <a:srcRect t="7363" r="7308" b="6292"/>
          <a:stretch/>
        </p:blipFill>
        <p:spPr>
          <a:xfrm>
            <a:off x="305225" y="620321"/>
            <a:ext cx="8475785" cy="37865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28929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176270" y="5275197"/>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画面が小さいと要因リストが表示されない場合があります。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その時は、「</a:t>
            </a:r>
            <a:r>
              <a:rPr lang="en-US" altLang="ja-JP" sz="2000" dirty="0" smtClean="0">
                <a:latin typeface="Meiryo" charset="-128"/>
                <a:ea typeface="Meiryo" charset="-128"/>
                <a:cs typeface="Meiryo" charset="-128"/>
              </a:rPr>
              <a:t>Drivers List</a:t>
            </a:r>
            <a:r>
              <a:rPr lang="ja-JP" altLang="en-US" sz="2000" dirty="0" smtClean="0">
                <a:latin typeface="Meiryo" charset="-128"/>
                <a:ea typeface="Meiryo" charset="-128"/>
                <a:cs typeface="Meiryo" charset="-128"/>
              </a:rPr>
              <a:t>」をクリックしてみてください。</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3"/>
          <a:stretch>
            <a:fillRect/>
          </a:stretch>
        </p:blipFill>
        <p:spPr>
          <a:xfrm>
            <a:off x="1595315" y="1306635"/>
            <a:ext cx="5122008" cy="3466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円/楕円 5"/>
          <p:cNvSpPr/>
          <p:nvPr/>
        </p:nvSpPr>
        <p:spPr>
          <a:xfrm>
            <a:off x="4501662" y="1699033"/>
            <a:ext cx="1078523" cy="5017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8357908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176270" y="3731658"/>
            <a:ext cx="8967730" cy="286232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いちばん中心に近い</a:t>
            </a:r>
            <a:r>
              <a:rPr lang="ja-JP" altLang="en-US" sz="2000" dirty="0" smtClean="0">
                <a:solidFill>
                  <a:srgbClr val="5EA905"/>
                </a:solidFill>
                <a:latin typeface="Meiryo" charset="-128"/>
                <a:ea typeface="Meiryo" charset="-128"/>
                <a:cs typeface="Meiryo" charset="-128"/>
              </a:rPr>
              <a:t>緑の◉</a:t>
            </a:r>
            <a:r>
              <a:rPr lang="ja-JP" altLang="en-US" sz="2000" dirty="0" smtClean="0">
                <a:latin typeface="Meiryo" charset="-128"/>
                <a:ea typeface="Meiryo" charset="-128"/>
                <a:cs typeface="Meiryo" charset="-128"/>
              </a:rPr>
              <a:t>にカーソルを合わせてください。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ポップアップで「</a:t>
            </a:r>
            <a:r>
              <a:rPr lang="en-US" altLang="ja-JP" sz="2000" dirty="0" smtClean="0">
                <a:latin typeface="Meiryo" charset="-128"/>
                <a:ea typeface="Meiryo" charset="-128"/>
                <a:cs typeface="Meiryo" charset="-128"/>
              </a:rPr>
              <a:t>Weekly Hours Worked </a:t>
            </a:r>
            <a:r>
              <a:rPr lang="ja-JP" altLang="en-US" sz="2000" dirty="0">
                <a:latin typeface="Meiryo" charset="-128"/>
                <a:ea typeface="Meiryo" charset="-128"/>
                <a:cs typeface="Meiryo" charset="-128"/>
              </a:rPr>
              <a:t>（週当たりの労働時間） </a:t>
            </a:r>
            <a:r>
              <a:rPr lang="en-US" altLang="ja-JP" sz="2000" dirty="0" smtClean="0">
                <a:latin typeface="Meiryo" charset="-128"/>
                <a:ea typeface="Meiryo" charset="-128"/>
                <a:cs typeface="Meiryo" charset="-128"/>
              </a:rPr>
              <a:t>and Education Level</a:t>
            </a:r>
            <a:r>
              <a:rPr lang="ja-JP" altLang="en-US" sz="2000" dirty="0">
                <a:latin typeface="Meiryo" charset="-128"/>
                <a:ea typeface="Meiryo" charset="-128"/>
                <a:cs typeface="Meiryo" charset="-128"/>
              </a:rPr>
              <a:t> （学歴） 」</a:t>
            </a:r>
            <a:r>
              <a:rPr lang="ja-JP" altLang="en-US" sz="2000" dirty="0" smtClean="0">
                <a:latin typeface="Meiryo" charset="-128"/>
                <a:ea typeface="Meiryo" charset="-128"/>
                <a:cs typeface="Meiryo" charset="-128"/>
              </a:rPr>
              <a:t>と示されます。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右のリストのいちばん上がハイライトされます。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「週当たりの労働時間」と「学歴」の</a:t>
            </a:r>
            <a:r>
              <a:rPr lang="en-US" altLang="ja-JP" sz="2000" dirty="0" smtClean="0">
                <a:latin typeface="Meiryo" charset="-128"/>
                <a:ea typeface="Meiryo" charset="-128"/>
                <a:cs typeface="Meiryo" charset="-128"/>
              </a:rPr>
              <a:t>2</a:t>
            </a:r>
            <a:r>
              <a:rPr lang="ja-JP" altLang="en-US" sz="2000" dirty="0" smtClean="0">
                <a:latin typeface="Meiryo" charset="-128"/>
                <a:ea typeface="Meiryo" charset="-128"/>
                <a:cs typeface="Meiryo" charset="-128"/>
              </a:rPr>
              <a:t>つの要因（</a:t>
            </a:r>
            <a:r>
              <a:rPr lang="en-US" altLang="ja-JP" sz="2000" dirty="0" smtClean="0">
                <a:latin typeface="Meiryo" charset="-128"/>
                <a:ea typeface="Meiryo" charset="-128"/>
                <a:cs typeface="Meiryo" charset="-128"/>
              </a:rPr>
              <a:t>Drivers</a:t>
            </a:r>
            <a:r>
              <a:rPr lang="ja-JP" altLang="en-US" sz="2000" dirty="0" smtClean="0">
                <a:latin typeface="Meiryo" charset="-128"/>
                <a:ea typeface="Meiryo" charset="-128"/>
                <a:cs typeface="Meiryo" charset="-128"/>
              </a:rPr>
              <a:t>）で、</a:t>
            </a:r>
            <a:r>
              <a:rPr lang="en-US" altLang="ja-JP" sz="2000" dirty="0" smtClean="0">
                <a:latin typeface="Meiryo" charset="-128"/>
                <a:ea typeface="Meiryo" charset="-128"/>
                <a:cs typeface="Meiryo" charset="-128"/>
              </a:rPr>
              <a:t>45%</a:t>
            </a:r>
            <a:r>
              <a:rPr lang="ja-JP" altLang="en-US" sz="2000" dirty="0" smtClean="0">
                <a:latin typeface="Meiryo" charset="-128"/>
                <a:ea typeface="Meiryo" charset="-128"/>
                <a:cs typeface="Meiryo" charset="-128"/>
              </a:rPr>
              <a:t>の確度（</a:t>
            </a:r>
            <a:r>
              <a:rPr lang="en-US" altLang="ja-JP" sz="2000" dirty="0" smtClean="0">
                <a:latin typeface="Meiryo" charset="-128"/>
                <a:ea typeface="Meiryo" charset="-128"/>
                <a:cs typeface="Meiryo" charset="-128"/>
              </a:rPr>
              <a:t>Strength)</a:t>
            </a:r>
            <a:r>
              <a:rPr lang="ja-JP" altLang="en-US" sz="2000" dirty="0" smtClean="0">
                <a:latin typeface="Meiryo" charset="-128"/>
                <a:ea typeface="Meiryo" charset="-128"/>
                <a:cs typeface="Meiryo" charset="-128"/>
              </a:rPr>
              <a:t>で週当り収入を</a:t>
            </a:r>
            <a:r>
              <a:rPr lang="ja-JP" altLang="en-US" sz="2000" dirty="0" smtClean="0">
                <a:latin typeface="Meiryo" charset="-128"/>
                <a:ea typeface="Meiryo" charset="-128"/>
                <a:cs typeface="Meiryo" charset="-128"/>
              </a:rPr>
              <a:t>予測できることが分かります。</a:t>
            </a:r>
            <a:endParaRPr lang="en-US" altLang="ja-JP" sz="2000" dirty="0" smtClean="0">
              <a:latin typeface="Meiryo" charset="-128"/>
              <a:ea typeface="Meiryo" charset="-128"/>
              <a:cs typeface="Meiryo" charset="-128"/>
            </a:endParaRPr>
          </a:p>
        </p:txBody>
      </p:sp>
      <p:pic>
        <p:nvPicPr>
          <p:cNvPr id="5" name="図 4"/>
          <p:cNvPicPr>
            <a:picLocks noChangeAspect="1"/>
          </p:cNvPicPr>
          <p:nvPr/>
        </p:nvPicPr>
        <p:blipFill rotWithShape="1">
          <a:blip r:embed="rId3"/>
          <a:srcRect b="17415"/>
          <a:stretch/>
        </p:blipFill>
        <p:spPr>
          <a:xfrm>
            <a:off x="463273" y="749267"/>
            <a:ext cx="7789773" cy="28067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76521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その１</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176270" y="3299858"/>
            <a:ext cx="8967730" cy="332398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２番目に中心に近い</a:t>
            </a:r>
            <a:r>
              <a:rPr lang="ja-JP" altLang="en-US" sz="2000" dirty="0" smtClean="0">
                <a:solidFill>
                  <a:srgbClr val="5EA905"/>
                </a:solidFill>
                <a:latin typeface="Meiryo" charset="-128"/>
                <a:ea typeface="Meiryo" charset="-128"/>
                <a:cs typeface="Meiryo" charset="-128"/>
              </a:rPr>
              <a:t>緑の◉</a:t>
            </a:r>
            <a:r>
              <a:rPr lang="ja-JP" altLang="en-US" sz="2000" dirty="0" smtClean="0">
                <a:latin typeface="Meiryo" charset="-128"/>
                <a:ea typeface="Meiryo" charset="-128"/>
                <a:cs typeface="Meiryo" charset="-128"/>
              </a:rPr>
              <a:t>にカーソルを合わせてください。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ポップアップで「</a:t>
            </a:r>
            <a:r>
              <a:rPr lang="en-US" altLang="ja-JP" sz="2000" dirty="0" smtClean="0">
                <a:latin typeface="Meiryo" charset="-128"/>
                <a:ea typeface="Meiryo" charset="-128"/>
                <a:cs typeface="Meiryo" charset="-128"/>
              </a:rPr>
              <a:t>Employment Status</a:t>
            </a:r>
            <a:r>
              <a:rPr lang="ja-JP" altLang="en-US" sz="2000" dirty="0" smtClean="0">
                <a:latin typeface="Meiryo" charset="-128"/>
                <a:ea typeface="Meiryo" charset="-128"/>
                <a:cs typeface="Meiryo" charset="-128"/>
              </a:rPr>
              <a:t>（雇用状況） </a:t>
            </a:r>
            <a:r>
              <a:rPr lang="en-US" altLang="ja-JP" sz="2000" dirty="0" smtClean="0">
                <a:latin typeface="Meiryo" charset="-128"/>
                <a:ea typeface="Meiryo" charset="-128"/>
                <a:cs typeface="Meiryo" charset="-128"/>
              </a:rPr>
              <a:t>and Education Level</a:t>
            </a:r>
            <a:r>
              <a:rPr lang="ja-JP" altLang="en-US" sz="2000" dirty="0">
                <a:latin typeface="Meiryo" charset="-128"/>
                <a:ea typeface="Meiryo" charset="-128"/>
                <a:cs typeface="Meiryo" charset="-128"/>
              </a:rPr>
              <a:t> （学歴） 」</a:t>
            </a:r>
            <a:r>
              <a:rPr lang="ja-JP" altLang="en-US" sz="2000" dirty="0" smtClean="0">
                <a:latin typeface="Meiryo" charset="-128"/>
                <a:ea typeface="Meiryo" charset="-128"/>
                <a:cs typeface="Meiryo" charset="-128"/>
              </a:rPr>
              <a:t>と示されます。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右のリストの２番めがハイライトされます。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「雇用状況」と「学歴」の</a:t>
            </a:r>
            <a:r>
              <a:rPr lang="en-US" altLang="ja-JP" sz="2000" dirty="0" smtClean="0">
                <a:latin typeface="Meiryo" charset="-128"/>
                <a:ea typeface="Meiryo" charset="-128"/>
                <a:cs typeface="Meiryo" charset="-128"/>
              </a:rPr>
              <a:t>2</a:t>
            </a:r>
            <a:r>
              <a:rPr lang="ja-JP" altLang="en-US" sz="2000" dirty="0" smtClean="0">
                <a:latin typeface="Meiryo" charset="-128"/>
                <a:ea typeface="Meiryo" charset="-128"/>
                <a:cs typeface="Meiryo" charset="-128"/>
              </a:rPr>
              <a:t>つの要因（</a:t>
            </a:r>
            <a:r>
              <a:rPr lang="en-US" altLang="ja-JP" sz="2000" dirty="0" smtClean="0">
                <a:latin typeface="Meiryo" charset="-128"/>
                <a:ea typeface="Meiryo" charset="-128"/>
                <a:cs typeface="Meiryo" charset="-128"/>
              </a:rPr>
              <a:t>Drivers</a:t>
            </a:r>
            <a:r>
              <a:rPr lang="ja-JP" altLang="en-US" sz="2000" dirty="0" smtClean="0">
                <a:latin typeface="Meiryo" charset="-128"/>
                <a:ea typeface="Meiryo" charset="-128"/>
                <a:cs typeface="Meiryo" charset="-128"/>
              </a:rPr>
              <a:t>）で、</a:t>
            </a:r>
            <a:r>
              <a:rPr lang="en-US" altLang="ja-JP" sz="2000" dirty="0" smtClean="0">
                <a:latin typeface="Meiryo" charset="-128"/>
                <a:ea typeface="Meiryo" charset="-128"/>
                <a:cs typeface="Meiryo" charset="-128"/>
              </a:rPr>
              <a:t>44%</a:t>
            </a:r>
            <a:r>
              <a:rPr lang="ja-JP" altLang="en-US" sz="2000" dirty="0" smtClean="0">
                <a:latin typeface="Meiryo" charset="-128"/>
                <a:ea typeface="Meiryo" charset="-128"/>
                <a:cs typeface="Meiryo" charset="-128"/>
              </a:rPr>
              <a:t>の確度（</a:t>
            </a:r>
            <a:r>
              <a:rPr lang="en-US" altLang="ja-JP" sz="2000" dirty="0" smtClean="0">
                <a:latin typeface="Meiryo" charset="-128"/>
                <a:ea typeface="Meiryo" charset="-128"/>
                <a:cs typeface="Meiryo" charset="-128"/>
              </a:rPr>
              <a:t>Strength)</a:t>
            </a:r>
            <a:r>
              <a:rPr lang="ja-JP" altLang="en-US" sz="2000" dirty="0" smtClean="0">
                <a:latin typeface="Meiryo" charset="-128"/>
                <a:ea typeface="Meiryo" charset="-128"/>
                <a:cs typeface="Meiryo" charset="-128"/>
              </a:rPr>
              <a:t>で収入を予測できる</a:t>
            </a:r>
            <a:r>
              <a:rPr lang="ja-JP" altLang="en-US" sz="2000" dirty="0" smtClean="0">
                <a:latin typeface="Meiryo" charset="-128"/>
                <a:ea typeface="Meiryo" charset="-128"/>
                <a:cs typeface="Meiryo" charset="-128"/>
              </a:rPr>
              <a:t>ことが示されています。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右の</a:t>
            </a:r>
            <a:r>
              <a:rPr lang="ja-JP" altLang="en-US" sz="2000" dirty="0" smtClean="0">
                <a:latin typeface="Meiryo" charset="-128"/>
                <a:ea typeface="Meiryo" charset="-128"/>
                <a:cs typeface="Meiryo" charset="-128"/>
              </a:rPr>
              <a:t>リストには、その他の収入</a:t>
            </a:r>
            <a:r>
              <a:rPr lang="ja-JP" altLang="en-US" sz="2000" dirty="0" smtClean="0">
                <a:latin typeface="Meiryo" charset="-128"/>
                <a:ea typeface="Meiryo" charset="-128"/>
                <a:cs typeface="Meiryo" charset="-128"/>
              </a:rPr>
              <a:t>に影響を与える要素</a:t>
            </a:r>
            <a:r>
              <a:rPr lang="ja-JP" altLang="en-US" sz="2000" dirty="0" smtClean="0">
                <a:latin typeface="Meiryo" charset="-128"/>
                <a:ea typeface="Meiryo" charset="-128"/>
                <a:cs typeface="Meiryo" charset="-128"/>
              </a:rPr>
              <a:t>が挙げられています</a:t>
            </a:r>
            <a:r>
              <a:rPr lang="ja-JP" altLang="en-US" sz="2000" dirty="0" smtClean="0">
                <a:latin typeface="Meiryo" charset="-128"/>
                <a:ea typeface="Meiryo" charset="-128"/>
                <a:cs typeface="Meiryo" charset="-128"/>
              </a:rPr>
              <a:t>。</a:t>
            </a:r>
            <a:endParaRPr lang="en-US" altLang="ja-JP" sz="2000" dirty="0" smtClean="0">
              <a:latin typeface="Meiryo" charset="-128"/>
              <a:ea typeface="Meiryo" charset="-128"/>
              <a:cs typeface="Meiryo" charset="-128"/>
            </a:endParaRPr>
          </a:p>
        </p:txBody>
      </p:sp>
      <p:pic>
        <p:nvPicPr>
          <p:cNvPr id="6" name="図 5"/>
          <p:cNvPicPr>
            <a:picLocks noChangeAspect="1"/>
          </p:cNvPicPr>
          <p:nvPr/>
        </p:nvPicPr>
        <p:blipFill rotWithShape="1">
          <a:blip r:embed="rId3"/>
          <a:srcRect b="35666"/>
          <a:stretch/>
        </p:blipFill>
        <p:spPr>
          <a:xfrm>
            <a:off x="609600" y="795895"/>
            <a:ext cx="7747000" cy="2239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16017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解析結果を保存します。</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176270" y="3871358"/>
            <a:ext cx="8967730" cy="286232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先ほど同じようにタブ</a:t>
            </a:r>
            <a:r>
              <a:rPr lang="ja-JP" altLang="en-US" sz="2000" dirty="0">
                <a:latin typeface="Meiryo" charset="-128"/>
                <a:ea typeface="Meiryo" charset="-128"/>
                <a:cs typeface="Meiryo" charset="-128"/>
              </a:rPr>
              <a:t>の</a:t>
            </a:r>
            <a:r>
              <a:rPr lang="ja-JP" altLang="en-US" sz="2000" dirty="0">
                <a:solidFill>
                  <a:srgbClr val="64B3D9"/>
                </a:solidFill>
                <a:latin typeface="Meiryo" charset="-128"/>
                <a:ea typeface="Meiryo" charset="-128"/>
                <a:cs typeface="Meiryo" charset="-128"/>
              </a:rPr>
              <a:t>水色</a:t>
            </a:r>
            <a:r>
              <a:rPr lang="ja-JP" altLang="en-US" sz="2000" dirty="0">
                <a:latin typeface="Meiryo" charset="-128"/>
                <a:ea typeface="Meiryo" charset="-128"/>
                <a:cs typeface="Meiryo" charset="-128"/>
              </a:rPr>
              <a:t>の文字の部分をクリックします。</a:t>
            </a:r>
            <a:endParaRPr lang="en-US" altLang="ja-JP" sz="2000" dirty="0">
              <a:latin typeface="Meiryo" charset="-128"/>
              <a:ea typeface="Meiryo" charset="-128"/>
              <a:cs typeface="Meiryo" charset="-128"/>
            </a:endParaRPr>
          </a:p>
          <a:p>
            <a:pPr marL="285750" indent="-285750">
              <a:lnSpc>
                <a:spcPct val="150000"/>
              </a:lnSpc>
              <a:buFont typeface="Wingdings" charset="2"/>
              <a:buChar char="§"/>
            </a:pPr>
            <a:r>
              <a:rPr lang="ja-JP" altLang="en-US" sz="2000" dirty="0">
                <a:latin typeface="Meiryo" charset="-128"/>
                <a:ea typeface="Meiryo" charset="-128"/>
                <a:cs typeface="Meiryo" charset="-128"/>
              </a:rPr>
              <a:t>ポップアップが現れたら鉛筆マークをクリックしてください。</a:t>
            </a:r>
            <a:endParaRPr lang="en-US" altLang="ja-JP" sz="2000" dirty="0">
              <a:latin typeface="Meiryo" charset="-128"/>
              <a:ea typeface="Meiryo" charset="-128"/>
              <a:cs typeface="Meiryo" charset="-128"/>
            </a:endParaRPr>
          </a:p>
          <a:p>
            <a:pPr marL="285750" indent="-285750">
              <a:lnSpc>
                <a:spcPct val="150000"/>
              </a:lnSpc>
              <a:buFont typeface="Wingdings" charset="2"/>
              <a:buChar char="§"/>
            </a:pPr>
            <a:r>
              <a:rPr lang="ja-JP" altLang="en-US" sz="2000" dirty="0">
                <a:solidFill>
                  <a:srgbClr val="64B3D9"/>
                </a:solidFill>
                <a:latin typeface="Meiryo" charset="-128"/>
                <a:ea typeface="Meiryo" charset="-128"/>
                <a:cs typeface="Meiryo" charset="-128"/>
              </a:rPr>
              <a:t>水色</a:t>
            </a:r>
            <a:r>
              <a:rPr lang="ja-JP" altLang="en-US" sz="2000" dirty="0">
                <a:latin typeface="Meiryo" charset="-128"/>
                <a:ea typeface="Meiryo" charset="-128"/>
                <a:cs typeface="Meiryo" charset="-128"/>
              </a:rPr>
              <a:t>の文字が編集できるようになりますので、</a:t>
            </a:r>
            <a:r>
              <a:rPr lang="ja-JP" altLang="en-US" sz="2000" dirty="0" smtClean="0">
                <a:latin typeface="Meiryo" charset="-128"/>
                <a:ea typeface="Meiryo" charset="-128"/>
                <a:cs typeface="Meiryo" charset="-128"/>
              </a:rPr>
              <a:t>「</a:t>
            </a:r>
            <a:r>
              <a:rPr lang="ja-JP" altLang="en-US" sz="2000" dirty="0" smtClean="0">
                <a:solidFill>
                  <a:srgbClr val="64B3D9"/>
                </a:solidFill>
                <a:latin typeface="Meiryo" charset="-128"/>
                <a:ea typeface="Meiryo" charset="-128"/>
                <a:cs typeface="Meiryo" charset="-128"/>
              </a:rPr>
              <a:t>収入を決める要因</a:t>
            </a:r>
            <a:r>
              <a:rPr lang="ja-JP" altLang="en-US" sz="2000" dirty="0" smtClean="0">
                <a:latin typeface="Meiryo" charset="-128"/>
                <a:ea typeface="Meiryo" charset="-128"/>
                <a:cs typeface="Meiryo" charset="-128"/>
              </a:rPr>
              <a:t>」</a:t>
            </a:r>
            <a:r>
              <a:rPr lang="ja-JP" altLang="en-US" sz="2000" dirty="0">
                <a:latin typeface="Meiryo" charset="-128"/>
                <a:ea typeface="Meiryo" charset="-128"/>
                <a:cs typeface="Meiryo" charset="-128"/>
              </a:rPr>
              <a:t>と入力してください</a:t>
            </a:r>
            <a:r>
              <a:rPr lang="ja-JP" altLang="en-US" sz="2000" dirty="0" smtClean="0">
                <a:latin typeface="Meiryo" charset="-128"/>
                <a:ea typeface="Meiryo" charset="-128"/>
                <a:cs typeface="Meiryo" charset="-128"/>
              </a:rPr>
              <a:t>。</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名前</a:t>
            </a:r>
            <a:r>
              <a:rPr lang="ja-JP" altLang="en-US" sz="2000" dirty="0">
                <a:latin typeface="Meiryo" charset="-128"/>
                <a:ea typeface="Meiryo" charset="-128"/>
                <a:cs typeface="Meiryo" charset="-128"/>
              </a:rPr>
              <a:t>を付けたタブの右隣の「➕」をクリック</a:t>
            </a:r>
            <a:r>
              <a:rPr lang="ja-JP" altLang="en-US" sz="2000" dirty="0" smtClean="0">
                <a:latin typeface="Meiryo" charset="-128"/>
                <a:ea typeface="Meiryo" charset="-128"/>
                <a:cs typeface="Meiryo" charset="-128"/>
              </a:rPr>
              <a:t>して、新しいタブを開いてください。</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rotWithShape="1">
          <a:blip r:embed="rId3"/>
          <a:srcRect b="26666"/>
          <a:stretch/>
        </p:blipFill>
        <p:spPr>
          <a:xfrm>
            <a:off x="673099" y="784361"/>
            <a:ext cx="6888079" cy="2784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円/楕円 6"/>
          <p:cNvSpPr/>
          <p:nvPr/>
        </p:nvSpPr>
        <p:spPr>
          <a:xfrm>
            <a:off x="2425700" y="1250015"/>
            <a:ext cx="1308100" cy="3374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37412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378172"/>
            <a:ext cx="8967730" cy="1384995"/>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a:t>
            </a:r>
            <a:r>
              <a:rPr lang="en-US" altLang="ja-JP" sz="3200" dirty="0" smtClean="0">
                <a:solidFill>
                  <a:srgbClr val="33609E"/>
                </a:solidFill>
                <a:latin typeface="メイリオ" charset="-128"/>
                <a:ea typeface="Meiryo" charset="-128"/>
                <a:cs typeface="Meiryo" charset="-128"/>
              </a:rPr>
              <a:t>Discover</a:t>
            </a:r>
            <a:r>
              <a:rPr lang="ja-JP" altLang="en-US" sz="3200" dirty="0" smtClean="0">
                <a:solidFill>
                  <a:srgbClr val="33609E"/>
                </a:solidFill>
                <a:latin typeface="メイリオ" charset="-128"/>
                <a:ea typeface="Meiryo" charset="-128"/>
                <a:cs typeface="Meiryo" charset="-128"/>
              </a:rPr>
              <a:t>」をクリックすると、</a:t>
            </a:r>
            <a:r>
              <a:rPr lang="en-US" altLang="ja-JP" sz="3200" dirty="0" smtClean="0">
                <a:solidFill>
                  <a:srgbClr val="33609E"/>
                </a:solidFill>
                <a:latin typeface="メイリオ" charset="-128"/>
                <a:ea typeface="Meiryo" charset="-128"/>
                <a:cs typeface="Meiryo" charset="-128"/>
              </a:rPr>
              <a:t>Watson Analysis </a:t>
            </a:r>
            <a:r>
              <a:rPr lang="ja-JP" altLang="en-US" sz="3200" dirty="0" smtClean="0">
                <a:solidFill>
                  <a:srgbClr val="33609E"/>
                </a:solidFill>
                <a:latin typeface="メイリオ" charset="-128"/>
                <a:ea typeface="Meiryo" charset="-128"/>
                <a:cs typeface="Meiryo" charset="-128"/>
              </a:rPr>
              <a:t>がデータを解析するヒントをくれます。</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6" name="図 5"/>
          <p:cNvPicPr>
            <a:picLocks noChangeAspect="1"/>
          </p:cNvPicPr>
          <p:nvPr/>
        </p:nvPicPr>
        <p:blipFill>
          <a:blip r:embed="rId2"/>
          <a:stretch>
            <a:fillRect/>
          </a:stretch>
        </p:blipFill>
        <p:spPr>
          <a:xfrm>
            <a:off x="775505" y="2256582"/>
            <a:ext cx="7384648" cy="36555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3696648" y="2708335"/>
            <a:ext cx="1542361" cy="11237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187181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307561" y="4917176"/>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別の質問の仕方をしてみましょう。</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solidFill>
                  <a:srgbClr val="64B3D9"/>
                </a:solidFill>
                <a:latin typeface="Meiryo" charset="-128"/>
                <a:ea typeface="Meiryo" charset="-128"/>
                <a:cs typeface="Meiryo" charset="-128"/>
              </a:rPr>
              <a:t>「</a:t>
            </a:r>
            <a:r>
              <a:rPr lang="en-US" altLang="ja-JP" sz="2000" dirty="0" smtClean="0">
                <a:solidFill>
                  <a:srgbClr val="64B3D9"/>
                </a:solidFill>
                <a:latin typeface="Meiryo" charset="-128"/>
                <a:ea typeface="Meiryo" charset="-128"/>
                <a:cs typeface="Meiryo" charset="-128"/>
              </a:rPr>
              <a:t>How to ask a question</a:t>
            </a:r>
            <a:r>
              <a:rPr lang="ja-JP" altLang="en-US" sz="2000" dirty="0" smtClean="0">
                <a:solidFill>
                  <a:srgbClr val="64B3D9"/>
                </a:solidFill>
                <a:latin typeface="Meiryo" charset="-128"/>
                <a:ea typeface="Meiryo" charset="-128"/>
                <a:cs typeface="Meiryo" charset="-128"/>
              </a:rPr>
              <a:t>」</a:t>
            </a:r>
            <a:r>
              <a:rPr lang="ja-JP" altLang="en-US" sz="2000" dirty="0" smtClean="0">
                <a:latin typeface="Meiryo" charset="-128"/>
                <a:ea typeface="Meiryo" charset="-128"/>
                <a:cs typeface="Meiryo" charset="-128"/>
              </a:rPr>
              <a:t>をクリックしてください。</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3"/>
          <a:stretch>
            <a:fillRect/>
          </a:stretch>
        </p:blipFill>
        <p:spPr>
          <a:xfrm>
            <a:off x="503361" y="1699033"/>
            <a:ext cx="7757807" cy="2430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円/楕円 8"/>
          <p:cNvSpPr/>
          <p:nvPr/>
        </p:nvSpPr>
        <p:spPr>
          <a:xfrm>
            <a:off x="3804351" y="2131340"/>
            <a:ext cx="1770950"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2337381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307561" y="4917176"/>
            <a:ext cx="8967730" cy="55399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質問のひな形（テンプレート）が示されます。</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410364" y="774700"/>
            <a:ext cx="7944190" cy="386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658637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176270" y="4129776"/>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How do the value of </a:t>
            </a:r>
            <a:r>
              <a:rPr lang="ja-JP" altLang="en-US" sz="2000" dirty="0" smtClean="0">
                <a:latin typeface="Meiryo" charset="-128"/>
                <a:ea typeface="Meiryo" charset="-128"/>
                <a:cs typeface="Meiryo" charset="-128"/>
              </a:rPr>
              <a:t>（の値はどのように）」の欄を使います。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ひとつめのボックスの右端の下向き矢印「Ｖ」をクリックし、プルダウンメニューから「</a:t>
            </a:r>
            <a:r>
              <a:rPr lang="en-US" altLang="ja-JP" sz="2000" dirty="0" smtClean="0">
                <a:latin typeface="Meiryo" charset="-128"/>
                <a:ea typeface="Meiryo" charset="-128"/>
                <a:cs typeface="Meiryo" charset="-128"/>
              </a:rPr>
              <a:t>Sleeping</a:t>
            </a:r>
            <a:r>
              <a:rPr lang="ja-JP" altLang="en-US" sz="2000" dirty="0" smtClean="0">
                <a:latin typeface="Meiryo" charset="-128"/>
                <a:ea typeface="Meiryo" charset="-128"/>
                <a:cs typeface="Meiryo" charset="-128"/>
              </a:rPr>
              <a:t>（睡眠時間）」を選んでください。</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２つめのボックスでは、「</a:t>
            </a:r>
            <a:r>
              <a:rPr lang="en-US" altLang="ja-JP" sz="2000" dirty="0" smtClean="0">
                <a:latin typeface="Meiryo" charset="-128"/>
                <a:ea typeface="Meiryo" charset="-128"/>
                <a:cs typeface="Meiryo" charset="-128"/>
              </a:rPr>
              <a:t>Gender</a:t>
            </a:r>
            <a:r>
              <a:rPr lang="ja-JP" altLang="en-US" sz="2000" dirty="0" smtClean="0">
                <a:latin typeface="Meiryo" charset="-128"/>
                <a:ea typeface="Meiryo" charset="-128"/>
                <a:cs typeface="Meiryo" charset="-128"/>
              </a:rPr>
              <a:t>（性別）」、３つめのボックスでは「</a:t>
            </a:r>
            <a:r>
              <a:rPr lang="en-US" altLang="ja-JP" sz="2000" dirty="0" smtClean="0">
                <a:latin typeface="Meiryo" charset="-128"/>
                <a:ea typeface="Meiryo" charset="-128"/>
                <a:cs typeface="Meiryo" charset="-128"/>
              </a:rPr>
              <a:t>Age</a:t>
            </a:r>
            <a:r>
              <a:rPr lang="en-US" altLang="ja-JP" sz="2000" dirty="0">
                <a:latin typeface="Meiryo" charset="-128"/>
                <a:ea typeface="Meiryo" charset="-128"/>
                <a:cs typeface="Meiryo" charset="-128"/>
              </a:rPr>
              <a:t> </a:t>
            </a:r>
            <a:r>
              <a:rPr lang="en-US" altLang="ja-JP" sz="2000" dirty="0" smtClean="0">
                <a:latin typeface="Meiryo" charset="-128"/>
                <a:ea typeface="Meiryo" charset="-128"/>
                <a:cs typeface="Meiryo" charset="-128"/>
              </a:rPr>
              <a:t>Range</a:t>
            </a:r>
            <a:r>
              <a:rPr lang="ja-JP" altLang="en-US" sz="2000" dirty="0" smtClean="0">
                <a:latin typeface="Meiryo" charset="-128"/>
                <a:ea typeface="Meiryo" charset="-128"/>
                <a:cs typeface="Meiryo" charset="-128"/>
              </a:rPr>
              <a:t>（年齢層）」を選びます。</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rotWithShape="1">
          <a:blip r:embed="rId3"/>
          <a:srcRect t="789" r="6077" b="36546"/>
          <a:stretch/>
        </p:blipFill>
        <p:spPr>
          <a:xfrm>
            <a:off x="445118" y="853176"/>
            <a:ext cx="8252234" cy="2997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円/楕円 5"/>
          <p:cNvSpPr/>
          <p:nvPr/>
        </p:nvSpPr>
        <p:spPr>
          <a:xfrm>
            <a:off x="5080001" y="2511081"/>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3086101" y="2511081"/>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ç</a:t>
            </a:r>
            <a:endParaRPr kumimoji="1" lang="ja-JP" altLang="en-US" dirty="0"/>
          </a:p>
        </p:txBody>
      </p:sp>
      <p:sp>
        <p:nvSpPr>
          <p:cNvPr id="9" name="円/楕円 8"/>
          <p:cNvSpPr/>
          <p:nvPr/>
        </p:nvSpPr>
        <p:spPr>
          <a:xfrm>
            <a:off x="7200901" y="2511081"/>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49754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0" y="4034704"/>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Sleeping</a:t>
            </a:r>
            <a:r>
              <a:rPr lang="ja-JP" altLang="en-US" sz="2000" dirty="0" smtClean="0">
                <a:latin typeface="Meiryo" charset="-128"/>
                <a:ea typeface="Meiryo" charset="-128"/>
                <a:cs typeface="Meiryo" charset="-128"/>
              </a:rPr>
              <a:t>（睡眠時間）」、「</a:t>
            </a:r>
            <a:r>
              <a:rPr lang="en-US" altLang="ja-JP" sz="2000" dirty="0" smtClean="0">
                <a:latin typeface="Meiryo" charset="-128"/>
                <a:ea typeface="Meiryo" charset="-128"/>
                <a:cs typeface="Meiryo" charset="-128"/>
              </a:rPr>
              <a:t>Gender</a:t>
            </a:r>
            <a:r>
              <a:rPr lang="ja-JP" altLang="en-US" sz="2000" dirty="0" smtClean="0">
                <a:latin typeface="Meiryo" charset="-128"/>
                <a:ea typeface="Meiryo" charset="-128"/>
                <a:cs typeface="Meiryo" charset="-128"/>
              </a:rPr>
              <a:t>（性別）」、「</a:t>
            </a:r>
            <a:r>
              <a:rPr lang="en-US" altLang="ja-JP" sz="2000" dirty="0" smtClean="0">
                <a:latin typeface="Meiryo" charset="-128"/>
                <a:ea typeface="Meiryo" charset="-128"/>
                <a:cs typeface="Meiryo" charset="-128"/>
              </a:rPr>
              <a:t>Age</a:t>
            </a:r>
            <a:r>
              <a:rPr lang="en-US" altLang="ja-JP" sz="2000" dirty="0">
                <a:latin typeface="Meiryo" charset="-128"/>
                <a:ea typeface="Meiryo" charset="-128"/>
                <a:cs typeface="Meiryo" charset="-128"/>
              </a:rPr>
              <a:t> </a:t>
            </a:r>
            <a:r>
              <a:rPr lang="en-US" altLang="ja-JP" sz="2000" dirty="0" smtClean="0">
                <a:latin typeface="Meiryo" charset="-128"/>
                <a:ea typeface="Meiryo" charset="-128"/>
                <a:cs typeface="Meiryo" charset="-128"/>
              </a:rPr>
              <a:t>Range</a:t>
            </a:r>
            <a:r>
              <a:rPr lang="ja-JP" altLang="en-US" sz="2000" dirty="0" smtClean="0">
                <a:latin typeface="Meiryo" charset="-128"/>
                <a:ea typeface="Meiryo" charset="-128"/>
                <a:cs typeface="Meiryo" charset="-128"/>
              </a:rPr>
              <a:t>（年齢層）」と選択できたら、</a:t>
            </a:r>
            <a:r>
              <a:rPr lang="ja-JP" altLang="en-US" sz="2000" dirty="0" smtClean="0">
                <a:solidFill>
                  <a:srgbClr val="64B3D9"/>
                </a:solidFill>
                <a:latin typeface="Meiryo" charset="-128"/>
                <a:ea typeface="Meiryo" charset="-128"/>
                <a:cs typeface="Meiryo" charset="-128"/>
              </a:rPr>
              <a:t>「</a:t>
            </a:r>
            <a:r>
              <a:rPr lang="en-US" altLang="ja-JP" sz="2000" dirty="0" smtClean="0">
                <a:solidFill>
                  <a:srgbClr val="64B3D9"/>
                </a:solidFill>
                <a:latin typeface="Meiryo" charset="-128"/>
                <a:ea typeface="Meiryo" charset="-128"/>
                <a:cs typeface="Meiryo" charset="-128"/>
              </a:rPr>
              <a:t>Ask</a:t>
            </a:r>
            <a:r>
              <a:rPr lang="ja-JP" altLang="en-US" sz="2000" dirty="0" smtClean="0">
                <a:solidFill>
                  <a:srgbClr val="64B3D9"/>
                </a:solidFill>
                <a:latin typeface="Meiryo" charset="-128"/>
                <a:ea typeface="Meiryo" charset="-128"/>
                <a:cs typeface="Meiryo" charset="-128"/>
              </a:rPr>
              <a:t>」</a:t>
            </a:r>
            <a:r>
              <a:rPr lang="ja-JP" altLang="en-US" sz="2000" dirty="0" smtClean="0">
                <a:latin typeface="Meiryo" charset="-128"/>
                <a:ea typeface="Meiryo" charset="-128"/>
                <a:cs typeface="Meiryo" charset="-128"/>
              </a:rPr>
              <a:t>ボタンをクリックします。</a:t>
            </a:r>
            <a:endParaRPr lang="en-US" altLang="ja-JP" sz="2000" dirty="0" smtClean="0">
              <a:latin typeface="Meiryo" charset="-128"/>
              <a:ea typeface="Meiryo" charset="-128"/>
              <a:cs typeface="Meiryo" charset="-128"/>
            </a:endParaRPr>
          </a:p>
        </p:txBody>
      </p:sp>
      <p:pic>
        <p:nvPicPr>
          <p:cNvPr id="5" name="図 4"/>
          <p:cNvPicPr>
            <a:picLocks noChangeAspect="1"/>
          </p:cNvPicPr>
          <p:nvPr/>
        </p:nvPicPr>
        <p:blipFill>
          <a:blip r:embed="rId3"/>
          <a:stretch>
            <a:fillRect/>
          </a:stretch>
        </p:blipFill>
        <p:spPr>
          <a:xfrm>
            <a:off x="176270" y="1291170"/>
            <a:ext cx="8967730" cy="19568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円/楕円 6"/>
          <p:cNvSpPr/>
          <p:nvPr/>
        </p:nvSpPr>
        <p:spPr>
          <a:xfrm>
            <a:off x="8064499" y="2523582"/>
            <a:ext cx="1079501"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98501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0" y="4421876"/>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ワトソンが、「睡眠時間は性別や年齢層によりどのような値を取りますか？」、という質問に対するヒントをいくつか示してくれています。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左上のボックス、「</a:t>
            </a:r>
            <a:r>
              <a:rPr lang="en-US" altLang="ja-JP" sz="2000" dirty="0" smtClean="0">
                <a:latin typeface="Meiryo" charset="-128"/>
                <a:ea typeface="Meiryo" charset="-128"/>
                <a:cs typeface="Meiryo" charset="-128"/>
              </a:rPr>
              <a:t>How do the values of Sleeping compare by Age Range and Gender</a:t>
            </a:r>
            <a:r>
              <a:rPr lang="ja-JP" altLang="en-US" sz="2000" dirty="0" smtClean="0">
                <a:latin typeface="Meiryo" charset="-128"/>
                <a:ea typeface="Meiryo" charset="-128"/>
                <a:cs typeface="Meiryo" charset="-128"/>
              </a:rPr>
              <a:t>（</a:t>
            </a:r>
            <a:r>
              <a:rPr lang="ja-JP" altLang="en-US" sz="2000" dirty="0">
                <a:latin typeface="Meiryo" charset="-128"/>
                <a:ea typeface="Meiryo" charset="-128"/>
                <a:cs typeface="Meiryo" charset="-128"/>
              </a:rPr>
              <a:t>睡眠時間</a:t>
            </a:r>
            <a:r>
              <a:rPr lang="ja-JP" altLang="en-US" sz="2000" dirty="0" smtClean="0">
                <a:latin typeface="Meiryo" charset="-128"/>
                <a:ea typeface="Meiryo" charset="-128"/>
                <a:cs typeface="Meiryo" charset="-128"/>
              </a:rPr>
              <a:t>は年齢層や性別により</a:t>
            </a:r>
            <a:r>
              <a:rPr lang="ja-JP" altLang="en-US" sz="2000" dirty="0">
                <a:latin typeface="Meiryo" charset="-128"/>
                <a:ea typeface="Meiryo" charset="-128"/>
                <a:cs typeface="Meiryo" charset="-128"/>
              </a:rPr>
              <a:t>どのような値を取りますか？ </a:t>
            </a:r>
            <a:r>
              <a:rPr lang="ja-JP" altLang="en-US" sz="2000" dirty="0" smtClean="0">
                <a:latin typeface="Meiryo" charset="-128"/>
                <a:ea typeface="Meiryo" charset="-128"/>
                <a:cs typeface="Meiryo" charset="-128"/>
              </a:rPr>
              <a:t>）」をクリックしてみてください。</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3"/>
          <a:stretch>
            <a:fillRect/>
          </a:stretch>
        </p:blipFill>
        <p:spPr>
          <a:xfrm>
            <a:off x="432565" y="914203"/>
            <a:ext cx="8102600" cy="3401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円/楕円 5"/>
          <p:cNvSpPr/>
          <p:nvPr/>
        </p:nvSpPr>
        <p:spPr>
          <a:xfrm>
            <a:off x="432565" y="2380314"/>
            <a:ext cx="2402809" cy="7743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536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0" y="4457343"/>
            <a:ext cx="914400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男女別、年齢層ごとの睡眠時間のグラフができました。</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男女で睡眠時間の長さにあまり差はなく、働く世代（３０代</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６０代）で睡眠時間が短くなっていることが分かります。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タブの名前をクリックして「睡眠時間（男女、年齢層別）」などの名前</a:t>
            </a:r>
            <a:r>
              <a:rPr lang="ja-JP" altLang="en-US" sz="2000" dirty="0">
                <a:latin typeface="Meiryo" charset="-128"/>
                <a:ea typeface="Meiryo" charset="-128"/>
                <a:cs typeface="Meiryo" charset="-128"/>
              </a:rPr>
              <a:t>を</a:t>
            </a:r>
            <a:r>
              <a:rPr lang="ja-JP" altLang="en-US" sz="2000" dirty="0" smtClean="0">
                <a:latin typeface="Meiryo" charset="-128"/>
                <a:ea typeface="Meiryo" charset="-128"/>
                <a:cs typeface="Meiryo" charset="-128"/>
              </a:rPr>
              <a:t>付け、タブ</a:t>
            </a:r>
            <a:r>
              <a:rPr lang="ja-JP" altLang="en-US" sz="2000" dirty="0">
                <a:latin typeface="Meiryo" charset="-128"/>
                <a:ea typeface="Meiryo" charset="-128"/>
                <a:cs typeface="Meiryo" charset="-128"/>
              </a:rPr>
              <a:t>の右隣の「➕」をクリック</a:t>
            </a:r>
            <a:r>
              <a:rPr lang="ja-JP" altLang="en-US" sz="2000" dirty="0" smtClean="0">
                <a:latin typeface="Meiryo" charset="-128"/>
                <a:ea typeface="Meiryo" charset="-128"/>
                <a:cs typeface="Meiryo" charset="-128"/>
              </a:rPr>
              <a:t>して新しい</a:t>
            </a:r>
            <a:r>
              <a:rPr lang="ja-JP" altLang="en-US" sz="2000" dirty="0">
                <a:latin typeface="Meiryo" charset="-128"/>
                <a:ea typeface="Meiryo" charset="-128"/>
                <a:cs typeface="Meiryo" charset="-128"/>
              </a:rPr>
              <a:t>タブを開いてください</a:t>
            </a:r>
            <a:r>
              <a:rPr lang="ja-JP" altLang="en-US" sz="2000" dirty="0" smtClean="0">
                <a:latin typeface="Meiryo" charset="-128"/>
                <a:ea typeface="Meiryo" charset="-128"/>
                <a:cs typeface="Meiryo" charset="-128"/>
              </a:rPr>
              <a:t>。</a:t>
            </a:r>
            <a:endParaRPr lang="en-US" altLang="ja-JP" sz="2000" dirty="0">
              <a:latin typeface="Meiryo" charset="-128"/>
              <a:ea typeface="Meiryo" charset="-128"/>
              <a:cs typeface="Meiryo" charset="-128"/>
            </a:endParaRPr>
          </a:p>
        </p:txBody>
      </p:sp>
      <p:pic>
        <p:nvPicPr>
          <p:cNvPr id="4" name="図 3"/>
          <p:cNvPicPr>
            <a:picLocks noChangeAspect="1"/>
          </p:cNvPicPr>
          <p:nvPr/>
        </p:nvPicPr>
        <p:blipFill rotWithShape="1">
          <a:blip r:embed="rId3"/>
          <a:srcRect t="1375" r="1928"/>
          <a:stretch/>
        </p:blipFill>
        <p:spPr>
          <a:xfrm>
            <a:off x="532253" y="675821"/>
            <a:ext cx="7570347" cy="36314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272854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307561" y="4917176"/>
            <a:ext cx="8967730" cy="1015663"/>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もう一度、</a:t>
            </a:r>
            <a:r>
              <a:rPr lang="ja-JP" altLang="en-US" sz="2000" dirty="0" smtClean="0">
                <a:solidFill>
                  <a:srgbClr val="64B3D9"/>
                </a:solidFill>
                <a:latin typeface="Meiryo" charset="-128"/>
                <a:ea typeface="Meiryo" charset="-128"/>
                <a:cs typeface="Meiryo" charset="-128"/>
              </a:rPr>
              <a:t>「</a:t>
            </a:r>
            <a:r>
              <a:rPr lang="en-US" altLang="ja-JP" sz="2000" dirty="0" smtClean="0">
                <a:solidFill>
                  <a:srgbClr val="64B3D9"/>
                </a:solidFill>
                <a:latin typeface="Meiryo" charset="-128"/>
                <a:ea typeface="Meiryo" charset="-128"/>
                <a:cs typeface="Meiryo" charset="-128"/>
              </a:rPr>
              <a:t>How to ask a question</a:t>
            </a:r>
            <a:r>
              <a:rPr lang="ja-JP" altLang="en-US" sz="2000" dirty="0" smtClean="0">
                <a:solidFill>
                  <a:srgbClr val="64B3D9"/>
                </a:solidFill>
                <a:latin typeface="Meiryo" charset="-128"/>
                <a:ea typeface="Meiryo" charset="-128"/>
                <a:cs typeface="Meiryo" charset="-128"/>
              </a:rPr>
              <a:t>」</a:t>
            </a:r>
            <a:r>
              <a:rPr lang="ja-JP" altLang="en-US" sz="2000" dirty="0" smtClean="0">
                <a:latin typeface="Meiryo" charset="-128"/>
                <a:ea typeface="Meiryo" charset="-128"/>
                <a:cs typeface="Meiryo" charset="-128"/>
              </a:rPr>
              <a:t>をクリックして、別の質問をしてみましょう。</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a:blip r:embed="rId3"/>
          <a:stretch>
            <a:fillRect/>
          </a:stretch>
        </p:blipFill>
        <p:spPr>
          <a:xfrm>
            <a:off x="503361" y="1699033"/>
            <a:ext cx="7757807" cy="24307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円/楕円 8"/>
          <p:cNvSpPr/>
          <p:nvPr/>
        </p:nvSpPr>
        <p:spPr>
          <a:xfrm>
            <a:off x="3804351" y="2131340"/>
            <a:ext cx="1770950"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8602462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0" y="4904476"/>
            <a:ext cx="8967730" cy="1477328"/>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質問のひな形（テンプレート）が示されます。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今度も、「</a:t>
            </a:r>
            <a:r>
              <a:rPr lang="en-US" altLang="ja-JP" sz="2000" dirty="0">
                <a:latin typeface="Meiryo" charset="-128"/>
                <a:ea typeface="Meiryo" charset="-128"/>
                <a:cs typeface="Meiryo" charset="-128"/>
              </a:rPr>
              <a:t>How do the value of </a:t>
            </a:r>
            <a:r>
              <a:rPr lang="ja-JP" altLang="en-US" sz="2000" dirty="0">
                <a:latin typeface="Meiryo" charset="-128"/>
                <a:ea typeface="Meiryo" charset="-128"/>
                <a:cs typeface="Meiryo" charset="-128"/>
              </a:rPr>
              <a:t>（の値はどのように）」の欄を使います。</a:t>
            </a:r>
            <a:endParaRPr lang="en-US" altLang="ja-JP" sz="2000" dirty="0">
              <a:latin typeface="Meiryo" charset="-128"/>
              <a:ea typeface="Meiryo" charset="-128"/>
              <a:cs typeface="Meiryo" charset="-128"/>
            </a:endParaRPr>
          </a:p>
          <a:p>
            <a:pPr marL="285750" indent="-285750">
              <a:lnSpc>
                <a:spcPct val="150000"/>
              </a:lnSpc>
              <a:buFont typeface="Wingdings" charset="2"/>
              <a:buChar char="§"/>
            </a:pP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410364" y="774700"/>
            <a:ext cx="7944190" cy="386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2050884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150872" y="1277501"/>
            <a:ext cx="8942332" cy="20179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正方形/長方形 2"/>
          <p:cNvSpPr/>
          <p:nvPr/>
        </p:nvSpPr>
        <p:spPr>
          <a:xfrm>
            <a:off x="150872" y="364654"/>
            <a:ext cx="8967730" cy="584775"/>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p:txBody>
      </p:sp>
      <p:sp>
        <p:nvSpPr>
          <p:cNvPr id="8" name="正方形/長方形 7"/>
          <p:cNvSpPr/>
          <p:nvPr/>
        </p:nvSpPr>
        <p:spPr>
          <a:xfrm>
            <a:off x="150872" y="3790405"/>
            <a:ext cx="8967730"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ひとつめのボックスには、「</a:t>
            </a:r>
            <a:r>
              <a:rPr lang="en-US" altLang="ja-JP" sz="2000" dirty="0" smtClean="0">
                <a:latin typeface="Meiryo" charset="-128"/>
                <a:ea typeface="Meiryo" charset="-128"/>
                <a:cs typeface="Meiryo" charset="-128"/>
              </a:rPr>
              <a:t>Caring for Children</a:t>
            </a:r>
            <a:r>
              <a:rPr lang="ja-JP" altLang="en-US" sz="2000" dirty="0" smtClean="0">
                <a:latin typeface="Meiryo" charset="-128"/>
                <a:ea typeface="Meiryo" charset="-128"/>
                <a:cs typeface="Meiryo" charset="-128"/>
              </a:rPr>
              <a:t>（育児時間）」、２つめのボックスでは、「</a:t>
            </a:r>
            <a:r>
              <a:rPr lang="en-US" altLang="ja-JP" sz="2000" dirty="0" smtClean="0">
                <a:latin typeface="Meiryo" charset="-128"/>
                <a:ea typeface="Meiryo" charset="-128"/>
                <a:cs typeface="Meiryo" charset="-128"/>
              </a:rPr>
              <a:t>Gender</a:t>
            </a:r>
            <a:r>
              <a:rPr lang="ja-JP" altLang="en-US" sz="2000" dirty="0" smtClean="0">
                <a:latin typeface="Meiryo" charset="-128"/>
                <a:ea typeface="Meiryo" charset="-128"/>
                <a:cs typeface="Meiryo" charset="-128"/>
              </a:rPr>
              <a:t>（性別）」、３つめのボックスでは「</a:t>
            </a:r>
            <a:r>
              <a:rPr lang="en-US" altLang="ja-JP" sz="2000" dirty="0" smtClean="0">
                <a:latin typeface="Meiryo" charset="-128"/>
                <a:ea typeface="Meiryo" charset="-128"/>
                <a:cs typeface="Meiryo" charset="-128"/>
              </a:rPr>
              <a:t>Age</a:t>
            </a:r>
            <a:r>
              <a:rPr lang="en-US" altLang="ja-JP" sz="2000" dirty="0">
                <a:latin typeface="Meiryo" charset="-128"/>
                <a:ea typeface="Meiryo" charset="-128"/>
                <a:cs typeface="Meiryo" charset="-128"/>
              </a:rPr>
              <a:t> </a:t>
            </a:r>
            <a:r>
              <a:rPr lang="en-US" altLang="ja-JP" sz="2000" dirty="0" smtClean="0">
                <a:latin typeface="Meiryo" charset="-128"/>
                <a:ea typeface="Meiryo" charset="-128"/>
                <a:cs typeface="Meiryo" charset="-128"/>
              </a:rPr>
              <a:t>Range</a:t>
            </a:r>
            <a:r>
              <a:rPr lang="ja-JP" altLang="en-US" sz="2000" dirty="0" smtClean="0">
                <a:latin typeface="Meiryo" charset="-128"/>
                <a:ea typeface="Meiryo" charset="-128"/>
                <a:cs typeface="Meiryo" charset="-128"/>
              </a:rPr>
              <a:t>（年齢層）」を選びます。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質問がセットできたら、</a:t>
            </a:r>
            <a:r>
              <a:rPr lang="ja-JP" altLang="en-US" sz="2000" dirty="0">
                <a:solidFill>
                  <a:srgbClr val="64B3D9"/>
                </a:solidFill>
                <a:latin typeface="Meiryo" charset="-128"/>
                <a:ea typeface="Meiryo" charset="-128"/>
                <a:cs typeface="Meiryo" charset="-128"/>
              </a:rPr>
              <a:t> 「</a:t>
            </a:r>
            <a:r>
              <a:rPr lang="en-US" altLang="ja-JP" sz="2000" dirty="0">
                <a:solidFill>
                  <a:srgbClr val="64B3D9"/>
                </a:solidFill>
                <a:latin typeface="Meiryo" charset="-128"/>
                <a:ea typeface="Meiryo" charset="-128"/>
                <a:cs typeface="Meiryo" charset="-128"/>
              </a:rPr>
              <a:t>Ask</a:t>
            </a:r>
            <a:r>
              <a:rPr lang="ja-JP" altLang="en-US" sz="2000" dirty="0" smtClean="0">
                <a:solidFill>
                  <a:srgbClr val="64B3D9"/>
                </a:solidFill>
                <a:latin typeface="Meiryo" charset="-128"/>
                <a:ea typeface="Meiryo" charset="-128"/>
                <a:cs typeface="Meiryo" charset="-128"/>
              </a:rPr>
              <a:t>」</a:t>
            </a:r>
            <a:r>
              <a:rPr lang="ja-JP" altLang="en-US" sz="2000" dirty="0" smtClean="0">
                <a:latin typeface="Meiryo" charset="-128"/>
                <a:ea typeface="Meiryo" charset="-128"/>
                <a:cs typeface="Meiryo" charset="-128"/>
              </a:rPr>
              <a:t>をクリックしてください。</a:t>
            </a:r>
            <a:endParaRPr lang="en-US" altLang="ja-JP" sz="2000" dirty="0" smtClean="0">
              <a:latin typeface="Meiryo" charset="-128"/>
              <a:ea typeface="Meiryo" charset="-128"/>
              <a:cs typeface="Meiryo" charset="-128"/>
            </a:endParaRPr>
          </a:p>
        </p:txBody>
      </p:sp>
      <p:sp>
        <p:nvSpPr>
          <p:cNvPr id="6" name="円/楕円 5"/>
          <p:cNvSpPr/>
          <p:nvPr/>
        </p:nvSpPr>
        <p:spPr>
          <a:xfrm>
            <a:off x="3860801" y="2545662"/>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2075687" y="2511081"/>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円/楕円 8"/>
          <p:cNvSpPr/>
          <p:nvPr/>
        </p:nvSpPr>
        <p:spPr>
          <a:xfrm>
            <a:off x="5295901" y="2551324"/>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円/楕円 9"/>
          <p:cNvSpPr/>
          <p:nvPr/>
        </p:nvSpPr>
        <p:spPr>
          <a:xfrm>
            <a:off x="8013705" y="2551324"/>
            <a:ext cx="1079499" cy="52724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132140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0" y="4421876"/>
            <a:ext cx="8967730" cy="2400657"/>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How do the values of Caring for Children compared by Gender and Age</a:t>
            </a:r>
            <a:r>
              <a:rPr lang="ja-JP" altLang="en-US" sz="2000" dirty="0" smtClean="0">
                <a:latin typeface="Meiryo" charset="-128"/>
                <a:ea typeface="Meiryo" charset="-128"/>
                <a:cs typeface="Meiryo" charset="-128"/>
              </a:rPr>
              <a:t>」という質問に対するヒントが示されます。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左上のボックス、「</a:t>
            </a:r>
            <a:r>
              <a:rPr lang="en-US" altLang="ja-JP" sz="2000" dirty="0" smtClean="0">
                <a:latin typeface="Meiryo" charset="-128"/>
                <a:ea typeface="Meiryo" charset="-128"/>
                <a:cs typeface="Meiryo" charset="-128"/>
              </a:rPr>
              <a:t>How do the values of Caring for Children compare by Age Range and Gender</a:t>
            </a:r>
            <a:r>
              <a:rPr lang="ja-JP" altLang="en-US" sz="2000" dirty="0" smtClean="0">
                <a:latin typeface="Meiryo" charset="-128"/>
                <a:ea typeface="Meiryo" charset="-128"/>
                <a:cs typeface="Meiryo" charset="-128"/>
              </a:rPr>
              <a:t>（育児時間は年齢層や性別により</a:t>
            </a:r>
            <a:r>
              <a:rPr lang="ja-JP" altLang="en-US" sz="2000" dirty="0">
                <a:latin typeface="Meiryo" charset="-128"/>
                <a:ea typeface="Meiryo" charset="-128"/>
                <a:cs typeface="Meiryo" charset="-128"/>
              </a:rPr>
              <a:t>どのような値を取りますか？ </a:t>
            </a:r>
            <a:r>
              <a:rPr lang="ja-JP" altLang="en-US" sz="2000" dirty="0" smtClean="0">
                <a:latin typeface="Meiryo" charset="-128"/>
                <a:ea typeface="Meiryo" charset="-128"/>
                <a:cs typeface="Meiryo" charset="-128"/>
              </a:rPr>
              <a:t>）」をクリックしてみてください。</a:t>
            </a:r>
            <a:endParaRPr lang="en-US" altLang="ja-JP" sz="2000" dirty="0" smtClean="0">
              <a:latin typeface="Meiryo" charset="-128"/>
              <a:ea typeface="Meiryo" charset="-128"/>
              <a:cs typeface="Meiryo" charset="-128"/>
            </a:endParaRPr>
          </a:p>
        </p:txBody>
      </p:sp>
      <p:pic>
        <p:nvPicPr>
          <p:cNvPr id="4" name="図 3"/>
          <p:cNvPicPr>
            <a:picLocks noChangeAspect="1"/>
          </p:cNvPicPr>
          <p:nvPr/>
        </p:nvPicPr>
        <p:blipFill>
          <a:blip r:embed="rId3"/>
          <a:stretch>
            <a:fillRect/>
          </a:stretch>
        </p:blipFill>
        <p:spPr>
          <a:xfrm>
            <a:off x="176270" y="792149"/>
            <a:ext cx="8654098" cy="36297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円/楕円 5"/>
          <p:cNvSpPr/>
          <p:nvPr/>
        </p:nvSpPr>
        <p:spPr>
          <a:xfrm>
            <a:off x="432565" y="2380314"/>
            <a:ext cx="2402809" cy="77438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15588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569660"/>
          </a:xfrm>
          <a:prstGeom prst="rect">
            <a:avLst/>
          </a:prstGeom>
          <a:solidFill>
            <a:schemeClr val="bg1"/>
          </a:solidFill>
        </p:spPr>
        <p:txBody>
          <a:bodyPr wrap="square">
            <a:spAutoFit/>
          </a:bodyPr>
          <a:lstStyle/>
          <a:p>
            <a:r>
              <a:rPr lang="ja-JP" altLang="en-US" sz="3200" dirty="0">
                <a:solidFill>
                  <a:srgbClr val="33609E"/>
                </a:solidFill>
                <a:latin typeface="メイリオ" charset="-128"/>
                <a:ea typeface="Meiryo" charset="-128"/>
                <a:cs typeface="Meiryo" charset="-128"/>
              </a:rPr>
              <a:t>「</a:t>
            </a:r>
            <a:r>
              <a:rPr lang="en-US" altLang="ja-JP" sz="3200" dirty="0">
                <a:solidFill>
                  <a:srgbClr val="33609E"/>
                </a:solidFill>
                <a:latin typeface="メイリオ" charset="-128"/>
                <a:ea typeface="Meiryo" charset="-128"/>
                <a:cs typeface="Meiryo" charset="-128"/>
              </a:rPr>
              <a:t>Display</a:t>
            </a:r>
            <a:r>
              <a:rPr lang="ja-JP" altLang="en-US" sz="3200" dirty="0">
                <a:solidFill>
                  <a:srgbClr val="33609E"/>
                </a:solidFill>
                <a:latin typeface="メイリオ" charset="-128"/>
                <a:ea typeface="Meiryo" charset="-128"/>
                <a:cs typeface="Meiryo" charset="-128"/>
              </a:rPr>
              <a:t>」をクリックすると、解析結果を見やすく表示することができます。</a:t>
            </a:r>
            <a:endParaRPr lang="en-US" altLang="ja-JP" sz="2000" dirty="0">
              <a:latin typeface="Meiryo"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p:txBody>
      </p:sp>
      <p:pic>
        <p:nvPicPr>
          <p:cNvPr id="5" name="図 4"/>
          <p:cNvPicPr>
            <a:picLocks noChangeAspect="1"/>
          </p:cNvPicPr>
          <p:nvPr/>
        </p:nvPicPr>
        <p:blipFill>
          <a:blip r:embed="rId2"/>
          <a:stretch>
            <a:fillRect/>
          </a:stretch>
        </p:blipFill>
        <p:spPr>
          <a:xfrm>
            <a:off x="446949" y="1810407"/>
            <a:ext cx="7986532" cy="396906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6353664" y="2451299"/>
            <a:ext cx="1542361" cy="11237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792417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70" y="129373"/>
            <a:ext cx="8967730" cy="1569660"/>
          </a:xfrm>
          <a:prstGeom prst="rect">
            <a:avLst/>
          </a:prstGeom>
          <a:solidFill>
            <a:schemeClr val="bg1"/>
          </a:solidFill>
        </p:spPr>
        <p:txBody>
          <a:bodyPr wrap="square">
            <a:spAutoFit/>
          </a:bodyPr>
          <a:lstStyle/>
          <a:p>
            <a:r>
              <a:rPr lang="en-US" altLang="ja-JP" sz="3200" dirty="0" smtClean="0">
                <a:solidFill>
                  <a:srgbClr val="33609E"/>
                </a:solidFill>
                <a:latin typeface="メイリオ" charset="-128"/>
                <a:ea typeface="Meiryo" charset="-128"/>
                <a:cs typeface="Meiryo" charset="-128"/>
              </a:rPr>
              <a:t>Watson</a:t>
            </a:r>
            <a:r>
              <a:rPr lang="ja-JP" altLang="en-US" sz="3200" dirty="0" smtClean="0">
                <a:solidFill>
                  <a:srgbClr val="33609E"/>
                </a:solidFill>
                <a:latin typeface="メイリオ" charset="-128"/>
                <a:ea typeface="Meiryo" charset="-128"/>
                <a:cs typeface="Meiryo" charset="-128"/>
              </a:rPr>
              <a:t>に質問をしてみよう。</a:t>
            </a:r>
            <a:r>
              <a:rPr lang="ja-JP" altLang="en-US" sz="3200" dirty="0">
                <a:solidFill>
                  <a:srgbClr val="33609E"/>
                </a:solidFill>
                <a:latin typeface="メイリオ" charset="-128"/>
                <a:ea typeface="Meiryo" charset="-128"/>
                <a:cs typeface="Meiryo" charset="-128"/>
              </a:rPr>
              <a:t>　ー　</a:t>
            </a:r>
            <a:r>
              <a:rPr lang="ja-JP" altLang="en-US" sz="3200" dirty="0" smtClean="0">
                <a:solidFill>
                  <a:srgbClr val="33609E"/>
                </a:solidFill>
                <a:latin typeface="メイリオ" charset="-128"/>
                <a:ea typeface="Meiryo" charset="-128"/>
                <a:cs typeface="Meiryo" charset="-128"/>
              </a:rPr>
              <a:t>その２</a:t>
            </a:r>
            <a:endParaRPr lang="en-US" altLang="ja-JP" sz="3200" dirty="0" smtClean="0">
              <a:solidFill>
                <a:srgbClr val="33609E"/>
              </a:solidFill>
              <a:latin typeface="メイリオ" charset="-128"/>
              <a:ea typeface="Meiryo" charset="-128"/>
              <a:cs typeface="Meiryo" charset="-128"/>
            </a:endParaRPr>
          </a:p>
          <a:p>
            <a:endParaRPr lang="en-US" altLang="ja-JP" sz="3200" dirty="0" smtClean="0">
              <a:solidFill>
                <a:srgbClr val="33609E"/>
              </a:solidFill>
              <a:latin typeface="メイリオ" charset="-128"/>
              <a:ea typeface="Meiryo" charset="-128"/>
              <a:cs typeface="Meiryo" charset="-128"/>
            </a:endParaRPr>
          </a:p>
          <a:p>
            <a:endParaRPr lang="en-US" altLang="ja-JP" sz="3200" dirty="0">
              <a:solidFill>
                <a:srgbClr val="33609E"/>
              </a:solidFill>
              <a:latin typeface="メイリオ" charset="-128"/>
              <a:ea typeface="Meiryo" charset="-128"/>
              <a:cs typeface="Meiryo" charset="-128"/>
            </a:endParaRPr>
          </a:p>
        </p:txBody>
      </p:sp>
      <p:sp>
        <p:nvSpPr>
          <p:cNvPr id="8" name="正方形/長方形 7"/>
          <p:cNvSpPr/>
          <p:nvPr/>
        </p:nvSpPr>
        <p:spPr>
          <a:xfrm>
            <a:off x="0" y="4724043"/>
            <a:ext cx="9144000" cy="1938992"/>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男女別、年齢層ごとの育児時間のグラフができました。</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育児時間は、年齢によって大きく変化することが分かります。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また、育児世代（２０代</a:t>
            </a:r>
            <a:r>
              <a:rPr lang="en-US" altLang="ja-JP" sz="2000" dirty="0" smtClean="0">
                <a:latin typeface="Meiryo" charset="-128"/>
                <a:ea typeface="Meiryo" charset="-128"/>
                <a:cs typeface="Meiryo" charset="-128"/>
              </a:rPr>
              <a:t>〜</a:t>
            </a:r>
            <a:r>
              <a:rPr lang="ja-JP" altLang="en-US" sz="2000" dirty="0" smtClean="0">
                <a:latin typeface="Meiryo" charset="-128"/>
                <a:ea typeface="Meiryo" charset="-128"/>
                <a:cs typeface="Meiryo" charset="-128"/>
              </a:rPr>
              <a:t>４０代）に注目してみると、大きく男女差があることが分かります。</a:t>
            </a:r>
            <a:endParaRPr lang="en-US" altLang="ja-JP" sz="2000" dirty="0" smtClean="0">
              <a:latin typeface="Meiryo" charset="-128"/>
              <a:ea typeface="Meiryo" charset="-128"/>
              <a:cs typeface="Meiryo" charset="-128"/>
            </a:endParaRPr>
          </a:p>
        </p:txBody>
      </p:sp>
      <p:pic>
        <p:nvPicPr>
          <p:cNvPr id="2" name="図 1"/>
          <p:cNvPicPr>
            <a:picLocks noChangeAspect="1"/>
          </p:cNvPicPr>
          <p:nvPr/>
        </p:nvPicPr>
        <p:blipFill rotWithShape="1">
          <a:blip r:embed="rId3"/>
          <a:srcRect r="1033"/>
          <a:stretch/>
        </p:blipFill>
        <p:spPr>
          <a:xfrm>
            <a:off x="514350" y="643430"/>
            <a:ext cx="7905750" cy="39298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401289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まずは、データを読み込んでみましょう。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6" name="図 5"/>
          <p:cNvPicPr>
            <a:picLocks noChangeAspect="1"/>
          </p:cNvPicPr>
          <p:nvPr/>
        </p:nvPicPr>
        <p:blipFill>
          <a:blip r:embed="rId2"/>
          <a:stretch>
            <a:fillRect/>
          </a:stretch>
        </p:blipFill>
        <p:spPr>
          <a:xfrm>
            <a:off x="989843" y="948982"/>
            <a:ext cx="7271133" cy="35670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1422849" y="1415268"/>
            <a:ext cx="1542361" cy="11237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38316" y="4596648"/>
            <a:ext cx="8967730" cy="707886"/>
          </a:xfrm>
          <a:prstGeom prst="rect">
            <a:avLst/>
          </a:prstGeom>
          <a:solidFill>
            <a:schemeClr val="bg1"/>
          </a:solidFill>
        </p:spPr>
        <p:txBody>
          <a:bodyPr wrap="square">
            <a:spAutoFit/>
          </a:bodyPr>
          <a:lstStyle/>
          <a:p>
            <a:pPr marL="285750" indent="-285750">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Data</a:t>
            </a: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New data</a:t>
            </a:r>
            <a:r>
              <a:rPr lang="ja-JP" altLang="en-US" sz="2000" dirty="0" smtClean="0">
                <a:latin typeface="Meiryo" charset="-128"/>
                <a:ea typeface="Meiryo" charset="-128"/>
                <a:cs typeface="Meiryo" charset="-128"/>
              </a:rPr>
              <a:t>」とクリックしてください。</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Tree>
    <p:extLst>
      <p:ext uri="{BB962C8B-B14F-4D97-AF65-F5344CB8AC3E}">
        <p14:creationId xmlns:p14="http://schemas.microsoft.com/office/powerpoint/2010/main" val="702064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a:solidFill>
                  <a:srgbClr val="33609E"/>
                </a:solidFill>
                <a:latin typeface="メイリオ" charset="-128"/>
                <a:ea typeface="Meiryo" charset="-128"/>
                <a:cs typeface="Meiryo" charset="-128"/>
              </a:rPr>
              <a:t>まずは、データを読み込んでみましょう。</a:t>
            </a:r>
            <a:endParaRPr lang="en-US" altLang="ja-JP" sz="3200" dirty="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2" name="図 1"/>
          <p:cNvPicPr>
            <a:picLocks noChangeAspect="1"/>
          </p:cNvPicPr>
          <p:nvPr/>
        </p:nvPicPr>
        <p:blipFill>
          <a:blip r:embed="rId2"/>
          <a:stretch>
            <a:fillRect/>
          </a:stretch>
        </p:blipFill>
        <p:spPr>
          <a:xfrm>
            <a:off x="740779" y="819318"/>
            <a:ext cx="7442522" cy="30888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890414" y="2175898"/>
            <a:ext cx="1193029" cy="11237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176270" y="4116151"/>
            <a:ext cx="8967730" cy="3170099"/>
          </a:xfrm>
          <a:prstGeom prst="rect">
            <a:avLst/>
          </a:prstGeom>
          <a:solidFill>
            <a:schemeClr val="bg1"/>
          </a:solidFill>
        </p:spPr>
        <p:txBody>
          <a:bodyPr wrap="square">
            <a:spAutoFit/>
          </a:bodyPr>
          <a:lstStyle/>
          <a:p>
            <a:pPr marL="285750" indent="-285750">
              <a:lnSpc>
                <a:spcPct val="150000"/>
              </a:lnSpc>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Local file</a:t>
            </a:r>
            <a:r>
              <a:rPr lang="ja-JP" altLang="en-US" sz="2000" dirty="0" smtClean="0">
                <a:latin typeface="Meiryo" charset="-128"/>
                <a:ea typeface="Meiryo" charset="-128"/>
                <a:cs typeface="Meiryo" charset="-128"/>
              </a:rPr>
              <a:t>」をクリックすると、ご自身のパソコンからデータを読み込むことができます。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その他にも、</a:t>
            </a:r>
            <a:r>
              <a:rPr lang="en-US" altLang="ja-JP" sz="2000" dirty="0" smtClean="0">
                <a:latin typeface="Meiryo" charset="-128"/>
                <a:ea typeface="Meiryo" charset="-128"/>
                <a:cs typeface="Meiryo" charset="-128"/>
              </a:rPr>
              <a:t>Box</a:t>
            </a:r>
            <a:r>
              <a:rPr lang="ja-JP" altLang="en-US" sz="2000" dirty="0" smtClean="0">
                <a:latin typeface="Meiryo" charset="-128"/>
                <a:ea typeface="Meiryo" charset="-128"/>
                <a:cs typeface="Meiryo" charset="-128"/>
              </a:rPr>
              <a:t>や</a:t>
            </a:r>
            <a:r>
              <a:rPr lang="en-US" altLang="ja-JP" sz="2000" dirty="0" smtClean="0">
                <a:latin typeface="Meiryo" charset="-128"/>
                <a:ea typeface="Meiryo" charset="-128"/>
                <a:cs typeface="Meiryo" charset="-128"/>
              </a:rPr>
              <a:t>Twitter</a:t>
            </a:r>
            <a:r>
              <a:rPr lang="ja-JP" altLang="en-US" sz="2000" dirty="0" smtClean="0">
                <a:latin typeface="Meiryo" charset="-128"/>
                <a:ea typeface="Meiryo" charset="-128"/>
                <a:cs typeface="Meiryo" charset="-128"/>
              </a:rPr>
              <a:t>など、さまざまなところからデータを読み込むことができます。</a:t>
            </a:r>
            <a:endParaRPr lang="en-US" altLang="ja-JP" sz="2000" dirty="0" smtClean="0">
              <a:latin typeface="Meiryo" charset="-128"/>
              <a:ea typeface="Meiryo" charset="-128"/>
              <a:cs typeface="Meiryo" charset="-128"/>
            </a:endParaRPr>
          </a:p>
          <a:p>
            <a:pPr marL="285750" indent="-285750">
              <a:lnSpc>
                <a:spcPct val="150000"/>
              </a:lnSpc>
              <a:buFont typeface="Wingdings" charset="2"/>
              <a:buChar char="§"/>
            </a:pPr>
            <a:r>
              <a:rPr lang="ja-JP" altLang="en-US" sz="2000" dirty="0" smtClean="0">
                <a:latin typeface="Meiryo" charset="-128"/>
                <a:ea typeface="Meiryo" charset="-128"/>
                <a:cs typeface="Meiryo" charset="-128"/>
              </a:rPr>
              <a:t>今日は、「</a:t>
            </a:r>
            <a:r>
              <a:rPr lang="en-US" altLang="ja-JP" sz="2000" dirty="0" smtClean="0">
                <a:latin typeface="Meiryo" charset="-128"/>
                <a:ea typeface="Meiryo" charset="-128"/>
                <a:cs typeface="Meiryo" charset="-128"/>
              </a:rPr>
              <a:t>Sample data</a:t>
            </a:r>
            <a:r>
              <a:rPr lang="ja-JP" altLang="en-US" sz="2000" dirty="0" smtClean="0">
                <a:latin typeface="Meiryo" charset="-128"/>
                <a:ea typeface="Meiryo" charset="-128"/>
                <a:cs typeface="Meiryo" charset="-128"/>
              </a:rPr>
              <a:t>」をクリックして、サンプルデータを読み込みます。</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Tree>
    <p:extLst>
      <p:ext uri="{BB962C8B-B14F-4D97-AF65-F5344CB8AC3E}">
        <p14:creationId xmlns:p14="http://schemas.microsoft.com/office/powerpoint/2010/main" val="932284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76269" y="159037"/>
            <a:ext cx="8967730" cy="1200329"/>
          </a:xfrm>
          <a:prstGeom prst="rect">
            <a:avLst/>
          </a:prstGeom>
          <a:solidFill>
            <a:schemeClr val="bg1"/>
          </a:solidFill>
        </p:spPr>
        <p:txBody>
          <a:bodyPr wrap="square">
            <a:spAutoFit/>
          </a:bodyPr>
          <a:lstStyle/>
          <a:p>
            <a:r>
              <a:rPr lang="ja-JP" altLang="en-US" sz="3200" dirty="0" smtClean="0">
                <a:solidFill>
                  <a:srgbClr val="33609E"/>
                </a:solidFill>
                <a:latin typeface="メイリオ" charset="-128"/>
                <a:ea typeface="Meiryo" charset="-128"/>
                <a:cs typeface="Meiryo" charset="-128"/>
              </a:rPr>
              <a:t>サンプルデータを見てみましょう。</a:t>
            </a:r>
            <a:endParaRPr lang="en-US" altLang="ja-JP" sz="3200" dirty="0" smtClean="0">
              <a:solidFill>
                <a:srgbClr val="33609E"/>
              </a:solidFill>
              <a:latin typeface="メイリオ" charset="-128"/>
              <a:ea typeface="Meiryo" charset="-128"/>
              <a:cs typeface="Meiryo" charset="-128"/>
            </a:endParaRPr>
          </a:p>
          <a:p>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sp>
        <p:nvSpPr>
          <p:cNvPr id="5" name="正方形/長方形 4"/>
          <p:cNvSpPr/>
          <p:nvPr/>
        </p:nvSpPr>
        <p:spPr>
          <a:xfrm>
            <a:off x="176270" y="3934123"/>
            <a:ext cx="8967730" cy="3231654"/>
          </a:xfrm>
          <a:prstGeom prst="rect">
            <a:avLst/>
          </a:prstGeom>
          <a:solidFill>
            <a:schemeClr val="bg1"/>
          </a:solidFill>
        </p:spPr>
        <p:txBody>
          <a:bodyPr wrap="square">
            <a:spAutoFit/>
          </a:bodyPr>
          <a:lstStyle/>
          <a:p>
            <a:pPr marL="285750" indent="-285750">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Sample Data</a:t>
            </a:r>
            <a:r>
              <a:rPr lang="ja-JP" altLang="en-US" sz="2000" dirty="0" smtClean="0">
                <a:latin typeface="Meiryo" charset="-128"/>
                <a:ea typeface="Meiryo" charset="-128"/>
                <a:cs typeface="Meiryo" charset="-128"/>
              </a:rPr>
              <a:t>」をクリックすると、サンプルとして使えるデータの名前と説明が表示されます。</a:t>
            </a: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クーポンを使ったキャンペーンの効果（</a:t>
            </a:r>
            <a:r>
              <a:rPr lang="en-US" altLang="ja-JP" sz="2000" dirty="0" smtClean="0">
                <a:latin typeface="Meiryo" charset="-128"/>
                <a:ea typeface="Meiryo" charset="-128"/>
                <a:cs typeface="Meiryo" charset="-128"/>
              </a:rPr>
              <a:t>Campaign Effectiveness)</a:t>
            </a:r>
            <a:r>
              <a:rPr lang="ja-JP" altLang="en-US" sz="2000" dirty="0" smtClean="0">
                <a:latin typeface="Meiryo" charset="-128"/>
                <a:ea typeface="Meiryo" charset="-128"/>
                <a:cs typeface="Meiryo" charset="-128"/>
              </a:rPr>
              <a:t>、通勤距離や学歴が社員の業績にどのように関係するか</a:t>
            </a:r>
            <a:r>
              <a:rPr lang="en-US" altLang="ja-JP" sz="2000" dirty="0" smtClean="0">
                <a:latin typeface="Meiryo" charset="-128"/>
                <a:ea typeface="Meiryo" charset="-128"/>
                <a:cs typeface="Meiryo" charset="-128"/>
              </a:rPr>
              <a:t>(Employee Performance)</a:t>
            </a:r>
            <a:r>
              <a:rPr lang="ja-JP" altLang="en-US" sz="2000" dirty="0" smtClean="0">
                <a:latin typeface="Meiryo" charset="-128"/>
                <a:ea typeface="Meiryo" charset="-128"/>
                <a:cs typeface="Meiryo" charset="-128"/>
              </a:rPr>
              <a:t>など、さまざまなデータが教材として使用可能です。</a:t>
            </a: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a:t>
            </a:r>
            <a:r>
              <a:rPr lang="en-US" altLang="ja-JP" sz="2000" dirty="0" smtClean="0">
                <a:latin typeface="Meiryo" charset="-128"/>
                <a:ea typeface="Meiryo" charset="-128"/>
                <a:cs typeface="Meiryo" charset="-128"/>
              </a:rPr>
              <a:t>New data</a:t>
            </a:r>
            <a:r>
              <a:rPr lang="ja-JP" altLang="en-US" sz="2000" dirty="0" smtClean="0">
                <a:latin typeface="Meiryo" charset="-128"/>
                <a:ea typeface="Meiryo" charset="-128"/>
                <a:cs typeface="Meiryo" charset="-128"/>
              </a:rPr>
              <a:t>」とクリックしてください。</a:t>
            </a: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今日は、米国労働局提供のアメリカ人の時間の使い方に関する調査データ、</a:t>
            </a:r>
            <a:r>
              <a:rPr lang="ja-JP" altLang="en-US" sz="2400" dirty="0" smtClean="0">
                <a:solidFill>
                  <a:srgbClr val="FF0000"/>
                </a:solidFill>
                <a:latin typeface="Meiryo" charset="-128"/>
                <a:ea typeface="Meiryo" charset="-128"/>
                <a:cs typeface="Meiryo" charset="-128"/>
              </a:rPr>
              <a:t>「</a:t>
            </a:r>
            <a:r>
              <a:rPr lang="en-US" altLang="ja-JP" sz="2400" dirty="0" smtClean="0">
                <a:solidFill>
                  <a:srgbClr val="FF0000"/>
                </a:solidFill>
                <a:latin typeface="Meiryo" charset="-128"/>
                <a:ea typeface="Meiryo" charset="-128"/>
                <a:cs typeface="Meiryo" charset="-128"/>
              </a:rPr>
              <a:t>American Time Use Survey</a:t>
            </a:r>
            <a:r>
              <a:rPr lang="ja-JP" altLang="en-US" sz="2400" dirty="0" smtClean="0">
                <a:solidFill>
                  <a:srgbClr val="FF0000"/>
                </a:solidFill>
                <a:latin typeface="Meiryo" charset="-128"/>
                <a:ea typeface="Meiryo" charset="-128"/>
                <a:cs typeface="Meiryo" charset="-128"/>
              </a:rPr>
              <a:t>」</a:t>
            </a:r>
            <a:r>
              <a:rPr lang="ja-JP" altLang="en-US" sz="2000" dirty="0" smtClean="0">
                <a:latin typeface="Meiryo" charset="-128"/>
                <a:ea typeface="Meiryo" charset="-128"/>
                <a:cs typeface="Meiryo" charset="-128"/>
              </a:rPr>
              <a:t>を使います。</a:t>
            </a:r>
            <a:endParaRPr lang="en-US" altLang="ja-JP" sz="2000" dirty="0" smtClean="0">
              <a:latin typeface="Meiryo" charset="-128"/>
              <a:ea typeface="Meiryo" charset="-128"/>
              <a:cs typeface="Meiryo" charset="-128"/>
            </a:endParaRPr>
          </a:p>
          <a:p>
            <a:pPr marL="285750" indent="-285750">
              <a:buFont typeface="Wingdings" charset="2"/>
              <a:buChar char="§"/>
            </a:pPr>
            <a:r>
              <a:rPr lang="ja-JP" altLang="en-US" sz="2000" dirty="0" smtClean="0">
                <a:latin typeface="Meiryo" charset="-128"/>
                <a:ea typeface="Meiryo" charset="-128"/>
                <a:cs typeface="Meiryo" charset="-128"/>
              </a:rPr>
              <a:t>右の一覧から見つけて、クリックしてください。</a:t>
            </a:r>
            <a:endParaRPr lang="en-US" altLang="ja-JP" sz="2000" dirty="0" smtClean="0">
              <a:latin typeface="Meiryo" charset="-128"/>
              <a:ea typeface="Meiryo" charset="-128"/>
              <a:cs typeface="Meiryo" charset="-128"/>
            </a:endParaRPr>
          </a:p>
          <a:p>
            <a:pPr marL="285750" indent="-285750">
              <a:buFont typeface="Wingdings" charset="2"/>
              <a:buChar char="§"/>
            </a:pPr>
            <a:endParaRPr lang="en-US" altLang="ja-JP" sz="2000" dirty="0">
              <a:latin typeface="Meiryo" charset="-128"/>
              <a:ea typeface="Meiryo" charset="-128"/>
              <a:cs typeface="Meiryo" charset="-128"/>
            </a:endParaRPr>
          </a:p>
        </p:txBody>
      </p:sp>
      <p:pic>
        <p:nvPicPr>
          <p:cNvPr id="2" name="図 1"/>
          <p:cNvPicPr>
            <a:picLocks noChangeAspect="1"/>
          </p:cNvPicPr>
          <p:nvPr/>
        </p:nvPicPr>
        <p:blipFill rotWithShape="1">
          <a:blip r:embed="rId2"/>
          <a:srcRect b="24770"/>
          <a:stretch/>
        </p:blipFill>
        <p:spPr>
          <a:xfrm>
            <a:off x="833377" y="759201"/>
            <a:ext cx="6979534" cy="2933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円/楕円 3"/>
          <p:cNvSpPr/>
          <p:nvPr/>
        </p:nvSpPr>
        <p:spPr>
          <a:xfrm>
            <a:off x="3148314" y="2548931"/>
            <a:ext cx="1354238" cy="40261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0957151"/>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ja-JP" sz="1800" b="0" i="0" u="none" strike="noStrike" cap="none" normalizeH="0" baseline="0" smtClean="0">
            <a:ln>
              <a:noFill/>
            </a:ln>
            <a:solidFill>
              <a:schemeClr val="tx1"/>
            </a:solidFill>
            <a:effectLst/>
            <a:latin typeface="Arial" panose="020B0604020202020204" pitchFamily="34" charset="0"/>
            <a:ea typeface="ヒラギノ角ゴ Pro W3"/>
            <a:cs typeface="ヒラギノ角ゴ Pro W3"/>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ja-JP" sz="1800" b="0" i="0" u="none" strike="noStrike" cap="none" normalizeH="0" baseline="0" smtClean="0">
            <a:ln>
              <a:noFill/>
            </a:ln>
            <a:solidFill>
              <a:schemeClr val="tx1"/>
            </a:solidFill>
            <a:effectLst/>
            <a:latin typeface="Arial" panose="020B0604020202020204" pitchFamily="34" charset="0"/>
            <a:ea typeface="ヒラギノ角ゴ Pro W3"/>
            <a:cs typeface="ヒラギノ角ゴ Pro W3"/>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ja-JP" sz="1800" b="0" i="0" u="none" strike="noStrike" cap="none" normalizeH="0" baseline="0" smtClean="0">
            <a:ln>
              <a:noFill/>
            </a:ln>
            <a:solidFill>
              <a:schemeClr val="tx1"/>
            </a:solidFill>
            <a:effectLst/>
            <a:latin typeface="Arial" panose="020B0604020202020204" pitchFamily="34" charset="0"/>
            <a:ea typeface="ヒラギノ角ゴ Pro W3"/>
            <a:cs typeface="ヒラギノ角ゴ Pro W3"/>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ja-JP" sz="1800" b="0" i="0" u="none" strike="noStrike" cap="none" normalizeH="0" baseline="0" smtClean="0">
            <a:ln>
              <a:noFill/>
            </a:ln>
            <a:solidFill>
              <a:schemeClr val="tx1"/>
            </a:solidFill>
            <a:effectLst/>
            <a:latin typeface="Arial" panose="020B0604020202020204" pitchFamily="34" charset="0"/>
            <a:ea typeface="ヒラギノ角ゴ Pro W3"/>
            <a:cs typeface="ヒラギノ角ゴ Pro W3"/>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ja-JP" sz="1800" b="0" i="0" u="none" strike="noStrike" cap="none" normalizeH="0" baseline="0" smtClean="0">
            <a:ln>
              <a:noFill/>
            </a:ln>
            <a:solidFill>
              <a:schemeClr val="tx1"/>
            </a:solidFill>
            <a:effectLst/>
            <a:latin typeface="Arial" panose="020B0604020202020204" pitchFamily="34" charset="0"/>
            <a:ea typeface="ヒラギノ角ゴ Pro W3"/>
            <a:cs typeface="ヒラギノ角ゴ Pro W3"/>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ja-JP" sz="1800" b="0" i="0" u="none" strike="noStrike" cap="none" normalizeH="0" baseline="0" smtClean="0">
            <a:ln>
              <a:noFill/>
            </a:ln>
            <a:solidFill>
              <a:schemeClr val="tx1"/>
            </a:solidFill>
            <a:effectLst/>
            <a:latin typeface="Arial" panose="020B0604020202020204" pitchFamily="34" charset="0"/>
            <a:ea typeface="ヒラギノ角ゴ Pro W3"/>
            <a:cs typeface="ヒラギノ角ゴ Pro W3"/>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IoT Design">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3B1E5"/>
      </a:hlink>
      <a:folHlink>
        <a:srgbClr val="4FFAFF"/>
      </a:folHlink>
    </a:clrScheme>
    <a:fontScheme name="ユーザー定義 2">
      <a:majorFont>
        <a:latin typeface="Verdana"/>
        <a:ea typeface="Meiryo UI"/>
        <a:cs typeface=""/>
      </a:majorFont>
      <a:minorFont>
        <a:latin typeface="Arial"/>
        <a:ea typeface="Meiryo U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3_Custom Design">
  <a:themeElements>
    <a:clrScheme name="ホワイ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ホワイ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Yu Gothic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9480</TotalTime>
  <Words>3251</Words>
  <Application>Microsoft Macintosh PowerPoint</Application>
  <PresentationFormat>画面に合わせる (4:3)</PresentationFormat>
  <Paragraphs>266</Paragraphs>
  <Slides>60</Slides>
  <Notes>27</Notes>
  <HiddenSlides>0</HiddenSlides>
  <MMClips>0</MMClips>
  <ScaleCrop>false</ScaleCrop>
  <HeadingPairs>
    <vt:vector size="6" baseType="variant">
      <vt:variant>
        <vt:lpstr>使用されているフォント</vt:lpstr>
      </vt:variant>
      <vt:variant>
        <vt:i4>18</vt:i4>
      </vt:variant>
      <vt:variant>
        <vt:lpstr>テーマ</vt:lpstr>
      </vt:variant>
      <vt:variant>
        <vt:i4>5</vt:i4>
      </vt:variant>
      <vt:variant>
        <vt:lpstr>スライド タイトル</vt:lpstr>
      </vt:variant>
      <vt:variant>
        <vt:i4>60</vt:i4>
      </vt:variant>
    </vt:vector>
  </HeadingPairs>
  <TitlesOfParts>
    <vt:vector size="83" baseType="lpstr">
      <vt:lpstr>Calibri</vt:lpstr>
      <vt:lpstr>Calibri Light</vt:lpstr>
      <vt:lpstr>Helvetica Neue</vt:lpstr>
      <vt:lpstr>HelvNeue for IBM</vt:lpstr>
      <vt:lpstr>HelvNeue for IBM Light</vt:lpstr>
      <vt:lpstr>HelvNeue for IBM Medium</vt:lpstr>
      <vt:lpstr>Lubalin for IBM Extra Light</vt:lpstr>
      <vt:lpstr>Lucida Grande</vt:lpstr>
      <vt:lpstr>Meiryo</vt:lpstr>
      <vt:lpstr>Meiryo UI</vt:lpstr>
      <vt:lpstr>MS PGothic</vt:lpstr>
      <vt:lpstr>ＭＳ Ｐゴシック</vt:lpstr>
      <vt:lpstr>Verdana</vt:lpstr>
      <vt:lpstr>Wingdings</vt:lpstr>
      <vt:lpstr>Yu Gothic</vt:lpstr>
      <vt:lpstr>ヒラギノ角ゴ Pro W3</vt:lpstr>
      <vt:lpstr>メイリオ</vt:lpstr>
      <vt:lpstr>Arial</vt:lpstr>
      <vt:lpstr>Custom Design</vt:lpstr>
      <vt:lpstr>1_Custom Design</vt:lpstr>
      <vt:lpstr>2_Custom Design</vt:lpstr>
      <vt:lpstr>1_IoT Design</vt:lpstr>
      <vt:lpstr>3_Custom Design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Kenichiro Hayashi</dc:creator>
  <cp:lastModifiedBy>NAOKO Katoh</cp:lastModifiedBy>
  <cp:revision>879</cp:revision>
  <cp:lastPrinted>2016-06-15T07:03:59Z</cp:lastPrinted>
  <dcterms:created xsi:type="dcterms:W3CDTF">2016-03-01T07:39:50Z</dcterms:created>
  <dcterms:modified xsi:type="dcterms:W3CDTF">2016-07-04T07:19:11Z</dcterms:modified>
</cp:coreProperties>
</file>